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3"/>
  </p:notesMasterIdLst>
  <p:sldIdLst>
    <p:sldId id="257" r:id="rId5"/>
    <p:sldId id="256" r:id="rId6"/>
    <p:sldId id="258" r:id="rId7"/>
    <p:sldId id="299" r:id="rId8"/>
    <p:sldId id="296" r:id="rId9"/>
    <p:sldId id="300" r:id="rId10"/>
    <p:sldId id="293" r:id="rId11"/>
    <p:sldId id="292" r:id="rId12"/>
    <p:sldId id="301" r:id="rId13"/>
    <p:sldId id="294" r:id="rId14"/>
    <p:sldId id="302" r:id="rId15"/>
    <p:sldId id="303" r:id="rId16"/>
    <p:sldId id="295" r:id="rId17"/>
    <p:sldId id="307" r:id="rId18"/>
    <p:sldId id="291" r:id="rId19"/>
    <p:sldId id="297" r:id="rId20"/>
    <p:sldId id="298" r:id="rId21"/>
    <p:sldId id="304" r:id="rId22"/>
    <p:sldId id="305" r:id="rId23"/>
    <p:sldId id="306" r:id="rId24"/>
    <p:sldId id="308" r:id="rId25"/>
    <p:sldId id="309" r:id="rId26"/>
    <p:sldId id="310" r:id="rId27"/>
    <p:sldId id="311" r:id="rId28"/>
    <p:sldId id="312" r:id="rId29"/>
    <p:sldId id="313" r:id="rId30"/>
    <p:sldId id="289" r:id="rId31"/>
    <p:sldId id="29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1pPr>
    <a:lvl2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2pPr>
    <a:lvl3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3pPr>
    <a:lvl4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4pPr>
    <a:lvl5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5pPr>
    <a:lvl6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6pPr>
    <a:lvl7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7pPr>
    <a:lvl8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8pPr>
    <a:lvl9pPr marL="0" marR="0" indent="0" algn="l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SF Pro Display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990442-4A03-C445-A477-D273E61058A9}" v="5" dt="2022-11-26T12:59:40.073"/>
    <p1510:client id="{6CD9046A-7B10-405A-9996-1785DF268FEC}" v="117" dt="2022-11-26T12:12:09.45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F Pro Display Bold"/>
          <a:ea typeface="SF Pro Display Bold"/>
          <a:cs typeface="SF Pro Display Bold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1"/>
    <p:restoredTop sz="94608"/>
  </p:normalViewPr>
  <p:slideViewPr>
    <p:cSldViewPr snapToGrid="0">
      <p:cViewPr varScale="1">
        <p:scale>
          <a:sx n="49" d="100"/>
          <a:sy n="49" d="100"/>
        </p:scale>
        <p:origin x="4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ash Karki" userId="c24e6192-4945-4990-bf57-5b963c41baee" providerId="ADAL" clId="{59990442-4A03-C445-A477-D273E61058A9}"/>
    <pc:docChg chg="custSel modSld">
      <pc:chgData name="Pravash Karki" userId="c24e6192-4945-4990-bf57-5b963c41baee" providerId="ADAL" clId="{59990442-4A03-C445-A477-D273E61058A9}" dt="2022-11-27T02:47:46.735" v="28" actId="729"/>
      <pc:docMkLst>
        <pc:docMk/>
      </pc:docMkLst>
      <pc:sldChg chg="modSp mod modShow">
        <pc:chgData name="Pravash Karki" userId="c24e6192-4945-4990-bf57-5b963c41baee" providerId="ADAL" clId="{59990442-4A03-C445-A477-D273E61058A9}" dt="2022-11-27T02:47:46.735" v="28" actId="729"/>
        <pc:sldMkLst>
          <pc:docMk/>
          <pc:sldMk cId="0" sldId="257"/>
        </pc:sldMkLst>
        <pc:grpChg chg="mod">
          <ac:chgData name="Pravash Karki" userId="c24e6192-4945-4990-bf57-5b963c41baee" providerId="ADAL" clId="{59990442-4A03-C445-A477-D273E61058A9}" dt="2022-11-24T05:35:08.030" v="12" actId="1076"/>
          <ac:grpSpMkLst>
            <pc:docMk/>
            <pc:sldMk cId="0" sldId="257"/>
            <ac:grpSpMk id="160" creationId="{00000000-0000-0000-0000-000000000000}"/>
          </ac:grpSpMkLst>
        </pc:grpChg>
      </pc:sldChg>
      <pc:sldChg chg="modSp mod">
        <pc:chgData name="Pravash Karki" userId="c24e6192-4945-4990-bf57-5b963c41baee" providerId="ADAL" clId="{59990442-4A03-C445-A477-D273E61058A9}" dt="2022-11-24T05:33:21.315" v="0" actId="14100"/>
        <pc:sldMkLst>
          <pc:docMk/>
          <pc:sldMk cId="0" sldId="258"/>
        </pc:sldMkLst>
        <pc:spChg chg="mod">
          <ac:chgData name="Pravash Karki" userId="c24e6192-4945-4990-bf57-5b963c41baee" providerId="ADAL" clId="{59990442-4A03-C445-A477-D273E61058A9}" dt="2022-11-24T05:33:21.315" v="0" actId="14100"/>
          <ac:spMkLst>
            <pc:docMk/>
            <pc:sldMk cId="0" sldId="258"/>
            <ac:spMk id="24" creationId="{6208E077-C91B-7EB5-7839-E0D44DF65635}"/>
          </ac:spMkLst>
        </pc:spChg>
      </pc:sldChg>
      <pc:sldChg chg="modSp mod">
        <pc:chgData name="Pravash Karki" userId="c24e6192-4945-4990-bf57-5b963c41baee" providerId="ADAL" clId="{59990442-4A03-C445-A477-D273E61058A9}" dt="2022-11-26T12:59:40.491" v="27" actId="27636"/>
        <pc:sldMkLst>
          <pc:docMk/>
          <pc:sldMk cId="0" sldId="289"/>
        </pc:sldMkLst>
        <pc:spChg chg="mod">
          <ac:chgData name="Pravash Karki" userId="c24e6192-4945-4990-bf57-5b963c41baee" providerId="ADAL" clId="{59990442-4A03-C445-A477-D273E61058A9}" dt="2022-11-26T12:59:40.491" v="27" actId="27636"/>
          <ac:spMkLst>
            <pc:docMk/>
            <pc:sldMk cId="0" sldId="289"/>
            <ac:spMk id="335" creationId="{00000000-0000-0000-0000-000000000000}"/>
          </ac:spMkLst>
        </pc:spChg>
      </pc:sldChg>
      <pc:sldChg chg="modSp mod">
        <pc:chgData name="Pravash Karki" userId="c24e6192-4945-4990-bf57-5b963c41baee" providerId="ADAL" clId="{59990442-4A03-C445-A477-D273E61058A9}" dt="2022-11-26T12:59:40.446" v="24" actId="27636"/>
        <pc:sldMkLst>
          <pc:docMk/>
          <pc:sldMk cId="2114085553" sldId="291"/>
        </pc:sldMkLst>
        <pc:spChg chg="mod">
          <ac:chgData name="Pravash Karki" userId="c24e6192-4945-4990-bf57-5b963c41baee" providerId="ADAL" clId="{59990442-4A03-C445-A477-D273E61058A9}" dt="2022-11-26T12:59:40.446" v="24" actId="27636"/>
          <ac:spMkLst>
            <pc:docMk/>
            <pc:sldMk cId="2114085553" sldId="291"/>
            <ac:spMk id="4" creationId="{E1790A31-23BC-3671-4CD1-6D744FB8E210}"/>
          </ac:spMkLst>
        </pc:spChg>
      </pc:sldChg>
      <pc:sldChg chg="modSp mod">
        <pc:chgData name="Pravash Karki" userId="c24e6192-4945-4990-bf57-5b963c41baee" providerId="ADAL" clId="{59990442-4A03-C445-A477-D273E61058A9}" dt="2022-11-26T12:59:40.418" v="22" actId="27636"/>
        <pc:sldMkLst>
          <pc:docMk/>
          <pc:sldMk cId="346515453" sldId="293"/>
        </pc:sldMkLst>
        <pc:spChg chg="mod">
          <ac:chgData name="Pravash Karki" userId="c24e6192-4945-4990-bf57-5b963c41baee" providerId="ADAL" clId="{59990442-4A03-C445-A477-D273E61058A9}" dt="2022-11-26T12:59:40.418" v="22" actId="27636"/>
          <ac:spMkLst>
            <pc:docMk/>
            <pc:sldMk cId="346515453" sldId="293"/>
            <ac:spMk id="2" creationId="{94559832-3902-2092-973A-CAADF5CEFEE1}"/>
          </ac:spMkLst>
        </pc:spChg>
        <pc:picChg chg="mod">
          <ac:chgData name="Pravash Karki" userId="c24e6192-4945-4990-bf57-5b963c41baee" providerId="ADAL" clId="{59990442-4A03-C445-A477-D273E61058A9}" dt="2022-11-24T05:40:58.567" v="18" actId="27636"/>
          <ac:picMkLst>
            <pc:docMk/>
            <pc:sldMk cId="346515453" sldId="293"/>
            <ac:picMk id="2050" creationId="{3B31B083-A4E5-1D37-3EEC-95D73F2066B3}"/>
          </ac:picMkLst>
        </pc:picChg>
        <pc:picChg chg="mod">
          <ac:chgData name="Pravash Karki" userId="c24e6192-4945-4990-bf57-5b963c41baee" providerId="ADAL" clId="{59990442-4A03-C445-A477-D273E61058A9}" dt="2022-11-24T05:41:02.305" v="19" actId="1076"/>
          <ac:picMkLst>
            <pc:docMk/>
            <pc:sldMk cId="346515453" sldId="293"/>
            <ac:picMk id="2052" creationId="{40ADBA5D-1905-6C39-B91D-963B8C4103F9}"/>
          </ac:picMkLst>
        </pc:picChg>
      </pc:sldChg>
      <pc:sldChg chg="modSp mod">
        <pc:chgData name="Pravash Karki" userId="c24e6192-4945-4990-bf57-5b963c41baee" providerId="ADAL" clId="{59990442-4A03-C445-A477-D273E61058A9}" dt="2022-11-26T12:59:40.434" v="23" actId="27636"/>
        <pc:sldMkLst>
          <pc:docMk/>
          <pc:sldMk cId="2150758884" sldId="294"/>
        </pc:sldMkLst>
        <pc:spChg chg="mod">
          <ac:chgData name="Pravash Karki" userId="c24e6192-4945-4990-bf57-5b963c41baee" providerId="ADAL" clId="{59990442-4A03-C445-A477-D273E61058A9}" dt="2022-11-26T12:59:40.434" v="23" actId="27636"/>
          <ac:spMkLst>
            <pc:docMk/>
            <pc:sldMk cId="2150758884" sldId="294"/>
            <ac:spMk id="4" creationId="{6A036681-C14B-31E9-E9FB-33D8348EB0C0}"/>
          </ac:spMkLst>
        </pc:spChg>
      </pc:sldChg>
      <pc:sldChg chg="modSp mod">
        <pc:chgData name="Pravash Karki" userId="c24e6192-4945-4990-bf57-5b963c41baee" providerId="ADAL" clId="{59990442-4A03-C445-A477-D273E61058A9}" dt="2022-11-26T12:59:40.404" v="21" actId="27636"/>
        <pc:sldMkLst>
          <pc:docMk/>
          <pc:sldMk cId="3811971223" sldId="296"/>
        </pc:sldMkLst>
        <pc:spChg chg="mod">
          <ac:chgData name="Pravash Karki" userId="c24e6192-4945-4990-bf57-5b963c41baee" providerId="ADAL" clId="{59990442-4A03-C445-A477-D273E61058A9}" dt="2022-11-26T12:59:40.404" v="21" actId="27636"/>
          <ac:spMkLst>
            <pc:docMk/>
            <pc:sldMk cId="3811971223" sldId="296"/>
            <ac:spMk id="2" creationId="{6630A940-942A-F0AA-CF40-D85414A92FC3}"/>
          </ac:spMkLst>
        </pc:spChg>
      </pc:sldChg>
      <pc:sldChg chg="modSp mod">
        <pc:chgData name="Pravash Karki" userId="c24e6192-4945-4990-bf57-5b963c41baee" providerId="ADAL" clId="{59990442-4A03-C445-A477-D273E61058A9}" dt="2022-11-26T12:59:40.455" v="25" actId="27636"/>
        <pc:sldMkLst>
          <pc:docMk/>
          <pc:sldMk cId="4180313899" sldId="297"/>
        </pc:sldMkLst>
        <pc:spChg chg="mod">
          <ac:chgData name="Pravash Karki" userId="c24e6192-4945-4990-bf57-5b963c41baee" providerId="ADAL" clId="{59990442-4A03-C445-A477-D273E61058A9}" dt="2022-11-26T12:59:40.455" v="25" actId="27636"/>
          <ac:spMkLst>
            <pc:docMk/>
            <pc:sldMk cId="4180313899" sldId="297"/>
            <ac:spMk id="2" creationId="{5ADC8639-26EF-CC3C-B628-E213AF1F43B2}"/>
          </ac:spMkLst>
        </pc:spChg>
      </pc:sldChg>
      <pc:sldChg chg="modSp mod">
        <pc:chgData name="Pravash Karki" userId="c24e6192-4945-4990-bf57-5b963c41baee" providerId="ADAL" clId="{59990442-4A03-C445-A477-D273E61058A9}" dt="2022-11-24T05:34:01.861" v="9" actId="2711"/>
        <pc:sldMkLst>
          <pc:docMk/>
          <pc:sldMk cId="3096594532" sldId="300"/>
        </pc:sldMkLst>
        <pc:spChg chg="mod">
          <ac:chgData name="Pravash Karki" userId="c24e6192-4945-4990-bf57-5b963c41baee" providerId="ADAL" clId="{59990442-4A03-C445-A477-D273E61058A9}" dt="2022-11-24T05:34:01.861" v="9" actId="2711"/>
          <ac:spMkLst>
            <pc:docMk/>
            <pc:sldMk cId="3096594532" sldId="300"/>
            <ac:spMk id="8" creationId="{1E9811EB-593D-8F42-C8C9-A8689725C87F}"/>
          </ac:spMkLst>
        </pc:spChg>
      </pc:sldChg>
      <pc:sldChg chg="modSp mod">
        <pc:chgData name="Pravash Karki" userId="c24e6192-4945-4990-bf57-5b963c41baee" providerId="ADAL" clId="{59990442-4A03-C445-A477-D273E61058A9}" dt="2022-11-26T12:59:40.469" v="26" actId="27636"/>
        <pc:sldMkLst>
          <pc:docMk/>
          <pc:sldMk cId="3189744498" sldId="305"/>
        </pc:sldMkLst>
        <pc:spChg chg="mod">
          <ac:chgData name="Pravash Karki" userId="c24e6192-4945-4990-bf57-5b963c41baee" providerId="ADAL" clId="{59990442-4A03-C445-A477-D273E61058A9}" dt="2022-11-26T12:59:40.469" v="26" actId="27636"/>
          <ac:spMkLst>
            <pc:docMk/>
            <pc:sldMk cId="3189744498" sldId="305"/>
            <ac:spMk id="6" creationId="{E48A10BF-093B-BD9D-33E9-88D113BF8FAC}"/>
          </ac:spMkLst>
        </pc:spChg>
      </pc:sldChg>
    </pc:docChg>
  </pc:docChgLst>
  <pc:docChgLst>
    <pc:chgData name="Karki, Pravash" userId="c24e6192-4945-4990-bf57-5b963c41baee" providerId="ADAL" clId="{6CD9046A-7B10-405A-9996-1785DF268FEC}"/>
    <pc:docChg chg="undo custSel addSld delSld modSld sldOrd">
      <pc:chgData name="Karki, Pravash" userId="c24e6192-4945-4990-bf57-5b963c41baee" providerId="ADAL" clId="{6CD9046A-7B10-405A-9996-1785DF268FEC}" dt="2022-11-26T12:14:08.773" v="776" actId="2711"/>
      <pc:docMkLst>
        <pc:docMk/>
      </pc:docMkLst>
      <pc:sldChg chg="modSp mod">
        <pc:chgData name="Karki, Pravash" userId="c24e6192-4945-4990-bf57-5b963c41baee" providerId="ADAL" clId="{6CD9046A-7B10-405A-9996-1785DF268FEC}" dt="2022-11-26T12:14:08.773" v="776" actId="2711"/>
        <pc:sldMkLst>
          <pc:docMk/>
          <pc:sldMk cId="0" sldId="256"/>
        </pc:sldMkLst>
        <pc:spChg chg="mod">
          <ac:chgData name="Karki, Pravash" userId="c24e6192-4945-4990-bf57-5b963c41baee" providerId="ADAL" clId="{6CD9046A-7B10-405A-9996-1785DF268FEC}" dt="2022-11-26T12:14:08.773" v="776" actId="2711"/>
          <ac:spMkLst>
            <pc:docMk/>
            <pc:sldMk cId="0" sldId="256"/>
            <ac:spMk id="154" creationId="{00000000-0000-0000-0000-000000000000}"/>
          </ac:spMkLst>
        </pc:spChg>
        <pc:spChg chg="mod">
          <ac:chgData name="Karki, Pravash" userId="c24e6192-4945-4990-bf57-5b963c41baee" providerId="ADAL" clId="{6CD9046A-7B10-405A-9996-1785DF268FEC}" dt="2022-11-23T12:52:54.402" v="4" actId="20577"/>
          <ac:spMkLst>
            <pc:docMk/>
            <pc:sldMk cId="0" sldId="256"/>
            <ac:spMk id="155" creationId="{00000000-0000-0000-0000-000000000000}"/>
          </ac:spMkLst>
        </pc:spChg>
      </pc:sldChg>
      <pc:sldChg chg="ord">
        <pc:chgData name="Karki, Pravash" userId="c24e6192-4945-4990-bf57-5b963c41baee" providerId="ADAL" clId="{6CD9046A-7B10-405A-9996-1785DF268FEC}" dt="2022-11-23T12:52:45.437" v="1"/>
        <pc:sldMkLst>
          <pc:docMk/>
          <pc:sldMk cId="0" sldId="257"/>
        </pc:sldMkLst>
      </pc:sldChg>
      <pc:sldChg chg="addSp delSp modSp mod">
        <pc:chgData name="Karki, Pravash" userId="c24e6192-4945-4990-bf57-5b963c41baee" providerId="ADAL" clId="{6CD9046A-7B10-405A-9996-1785DF268FEC}" dt="2022-11-23T15:48:16.723" v="543" actId="14100"/>
        <pc:sldMkLst>
          <pc:docMk/>
          <pc:sldMk cId="0" sldId="258"/>
        </pc:sldMkLst>
        <pc:spChg chg="add del">
          <ac:chgData name="Karki, Pravash" userId="c24e6192-4945-4990-bf57-5b963c41baee" providerId="ADAL" clId="{6CD9046A-7B10-405A-9996-1785DF268FEC}" dt="2022-11-23T12:54:53.289" v="40" actId="478"/>
          <ac:spMkLst>
            <pc:docMk/>
            <pc:sldMk cId="0" sldId="258"/>
            <ac:spMk id="3" creationId="{81F1000C-5B73-772B-E308-452A90A619C4}"/>
          </ac:spMkLst>
        </pc:spChg>
        <pc:spChg chg="add del mod">
          <ac:chgData name="Karki, Pravash" userId="c24e6192-4945-4990-bf57-5b963c41baee" providerId="ADAL" clId="{6CD9046A-7B10-405A-9996-1785DF268FEC}" dt="2022-11-23T13:19:58.375" v="64" actId="478"/>
          <ac:spMkLst>
            <pc:docMk/>
            <pc:sldMk cId="0" sldId="258"/>
            <ac:spMk id="13" creationId="{B054E43E-E2E6-BEDD-2E48-E335A6601830}"/>
          </ac:spMkLst>
        </pc:spChg>
        <pc:spChg chg="add del mod">
          <ac:chgData name="Karki, Pravash" userId="c24e6192-4945-4990-bf57-5b963c41baee" providerId="ADAL" clId="{6CD9046A-7B10-405A-9996-1785DF268FEC}" dt="2022-11-23T13:19:04.359" v="61" actId="478"/>
          <ac:spMkLst>
            <pc:docMk/>
            <pc:sldMk cId="0" sldId="258"/>
            <ac:spMk id="15" creationId="{71FD6DAF-17DA-B080-2E13-F35D19DD5059}"/>
          </ac:spMkLst>
        </pc:spChg>
        <pc:spChg chg="add del mod">
          <ac:chgData name="Karki, Pravash" userId="c24e6192-4945-4990-bf57-5b963c41baee" providerId="ADAL" clId="{6CD9046A-7B10-405A-9996-1785DF268FEC}" dt="2022-11-23T13:23:30.470" v="90" actId="478"/>
          <ac:spMkLst>
            <pc:docMk/>
            <pc:sldMk cId="0" sldId="258"/>
            <ac:spMk id="17" creationId="{66939E9C-AC81-65F1-1C8A-22DAB54D2C64}"/>
          </ac:spMkLst>
        </pc:spChg>
        <pc:spChg chg="add del mod">
          <ac:chgData name="Karki, Pravash" userId="c24e6192-4945-4990-bf57-5b963c41baee" providerId="ADAL" clId="{6CD9046A-7B10-405A-9996-1785DF268FEC}" dt="2022-11-23T13:23:21.519" v="88" actId="478"/>
          <ac:spMkLst>
            <pc:docMk/>
            <pc:sldMk cId="0" sldId="258"/>
            <ac:spMk id="21" creationId="{3CFA7B2B-EC63-50FB-D369-01C328A0B616}"/>
          </ac:spMkLst>
        </pc:spChg>
        <pc:spChg chg="add mod">
          <ac:chgData name="Karki, Pravash" userId="c24e6192-4945-4990-bf57-5b963c41baee" providerId="ADAL" clId="{6CD9046A-7B10-405A-9996-1785DF268FEC}" dt="2022-11-23T13:44:49.033" v="210" actId="6549"/>
          <ac:spMkLst>
            <pc:docMk/>
            <pc:sldMk cId="0" sldId="258"/>
            <ac:spMk id="23" creationId="{AA1EA3E2-2CBD-1562-DF93-C3472971467D}"/>
          </ac:spMkLst>
        </pc:spChg>
        <pc:spChg chg="add mod">
          <ac:chgData name="Karki, Pravash" userId="c24e6192-4945-4990-bf57-5b963c41baee" providerId="ADAL" clId="{6CD9046A-7B10-405A-9996-1785DF268FEC}" dt="2022-11-23T13:45:25.481" v="222" actId="1076"/>
          <ac:spMkLst>
            <pc:docMk/>
            <pc:sldMk cId="0" sldId="258"/>
            <ac:spMk id="24" creationId="{6208E077-C91B-7EB5-7839-E0D44DF65635}"/>
          </ac:spMkLst>
        </pc:spChg>
        <pc:spChg chg="add mod">
          <ac:chgData name="Karki, Pravash" userId="c24e6192-4945-4990-bf57-5b963c41baee" providerId="ADAL" clId="{6CD9046A-7B10-405A-9996-1785DF268FEC}" dt="2022-11-23T13:46:00.148" v="226" actId="1076"/>
          <ac:spMkLst>
            <pc:docMk/>
            <pc:sldMk cId="0" sldId="258"/>
            <ac:spMk id="26" creationId="{7CD4FB62-44CF-B196-4249-E14AE4FA4109}"/>
          </ac:spMkLst>
        </pc:spChg>
        <pc:spChg chg="add mod">
          <ac:chgData name="Karki, Pravash" userId="c24e6192-4945-4990-bf57-5b963c41baee" providerId="ADAL" clId="{6CD9046A-7B10-405A-9996-1785DF268FEC}" dt="2022-11-23T15:48:16.723" v="543" actId="14100"/>
          <ac:spMkLst>
            <pc:docMk/>
            <pc:sldMk cId="0" sldId="258"/>
            <ac:spMk id="30" creationId="{6DB51770-D7A1-35C8-4A8E-E763BEED276E}"/>
          </ac:spMkLst>
        </pc:spChg>
        <pc:spChg chg="add del mod">
          <ac:chgData name="Karki, Pravash" userId="c24e6192-4945-4990-bf57-5b963c41baee" providerId="ADAL" clId="{6CD9046A-7B10-405A-9996-1785DF268FEC}" dt="2022-11-23T15:48:07.881" v="541" actId="478"/>
          <ac:spMkLst>
            <pc:docMk/>
            <pc:sldMk cId="0" sldId="258"/>
            <ac:spMk id="33" creationId="{B6EB6AC5-3F40-542C-F650-CE187D3D9F26}"/>
          </ac:spMkLst>
        </pc:spChg>
        <pc:spChg chg="del">
          <ac:chgData name="Karki, Pravash" userId="c24e6192-4945-4990-bf57-5b963c41baee" providerId="ADAL" clId="{6CD9046A-7B10-405A-9996-1785DF268FEC}" dt="2022-11-23T13:19:55.957" v="63" actId="478"/>
          <ac:spMkLst>
            <pc:docMk/>
            <pc:sldMk cId="0" sldId="258"/>
            <ac:spMk id="162" creationId="{00000000-0000-0000-0000-000000000000}"/>
          </ac:spMkLst>
        </pc:spChg>
        <pc:spChg chg="del">
          <ac:chgData name="Karki, Pravash" userId="c24e6192-4945-4990-bf57-5b963c41baee" providerId="ADAL" clId="{6CD9046A-7B10-405A-9996-1785DF268FEC}" dt="2022-11-23T13:20:00.829" v="65" actId="478"/>
          <ac:spMkLst>
            <pc:docMk/>
            <pc:sldMk cId="0" sldId="258"/>
            <ac:spMk id="163" creationId="{00000000-0000-0000-0000-000000000000}"/>
          </ac:spMkLst>
        </pc:spChg>
        <pc:picChg chg="add del">
          <ac:chgData name="Karki, Pravash" userId="c24e6192-4945-4990-bf57-5b963c41baee" providerId="ADAL" clId="{6CD9046A-7B10-405A-9996-1785DF268FEC}" dt="2022-11-23T12:55:36.668" v="42" actId="478"/>
          <ac:picMkLst>
            <pc:docMk/>
            <pc:sldMk cId="0" sldId="258"/>
            <ac:picMk id="5" creationId="{92DAA624-A9B6-EE7F-A8CD-3F9EC2834195}"/>
          </ac:picMkLst>
        </pc:picChg>
        <pc:picChg chg="add del mod">
          <ac:chgData name="Karki, Pravash" userId="c24e6192-4945-4990-bf57-5b963c41baee" providerId="ADAL" clId="{6CD9046A-7B10-405A-9996-1785DF268FEC}" dt="2022-11-23T12:56:14.979" v="45" actId="478"/>
          <ac:picMkLst>
            <pc:docMk/>
            <pc:sldMk cId="0" sldId="258"/>
            <ac:picMk id="7" creationId="{609EA573-1CE4-147C-7F4F-AA337F4EE4A5}"/>
          </ac:picMkLst>
        </pc:picChg>
        <pc:picChg chg="add del mod">
          <ac:chgData name="Karki, Pravash" userId="c24e6192-4945-4990-bf57-5b963c41baee" providerId="ADAL" clId="{6CD9046A-7B10-405A-9996-1785DF268FEC}" dt="2022-11-23T13:18:39.620" v="54" actId="478"/>
          <ac:picMkLst>
            <pc:docMk/>
            <pc:sldMk cId="0" sldId="258"/>
            <ac:picMk id="9" creationId="{DD884D09-584D-145F-EE4A-0ABFED493B88}"/>
          </ac:picMkLst>
        </pc:picChg>
        <pc:picChg chg="add del mod">
          <ac:chgData name="Karki, Pravash" userId="c24e6192-4945-4990-bf57-5b963c41baee" providerId="ADAL" clId="{6CD9046A-7B10-405A-9996-1785DF268FEC}" dt="2022-11-23T13:18:41.505" v="55" actId="478"/>
          <ac:picMkLst>
            <pc:docMk/>
            <pc:sldMk cId="0" sldId="258"/>
            <ac:picMk id="11" creationId="{F10C303A-AB02-92A3-B2A6-D1CB1E586A9C}"/>
          </ac:picMkLst>
        </pc:picChg>
        <pc:picChg chg="add del mod">
          <ac:chgData name="Karki, Pravash" userId="c24e6192-4945-4990-bf57-5b963c41baee" providerId="ADAL" clId="{6CD9046A-7B10-405A-9996-1785DF268FEC}" dt="2022-11-23T13:23:30.470" v="90" actId="478"/>
          <ac:picMkLst>
            <pc:docMk/>
            <pc:sldMk cId="0" sldId="258"/>
            <ac:picMk id="19" creationId="{301049A5-598E-C65A-8A44-3B3F96510713}"/>
          </ac:picMkLst>
        </pc:picChg>
        <pc:picChg chg="add mod">
          <ac:chgData name="Karki, Pravash" userId="c24e6192-4945-4990-bf57-5b963c41baee" providerId="ADAL" clId="{6CD9046A-7B10-405A-9996-1785DF268FEC}" dt="2022-11-23T14:07:46.359" v="236" actId="1076"/>
          <ac:picMkLst>
            <pc:docMk/>
            <pc:sldMk cId="0" sldId="258"/>
            <ac:picMk id="28" creationId="{63551C1C-22C2-5315-DF0D-8E70AA466AFE}"/>
          </ac:picMkLst>
        </pc:picChg>
        <pc:picChg chg="add mod">
          <ac:chgData name="Karki, Pravash" userId="c24e6192-4945-4990-bf57-5b963c41baee" providerId="ADAL" clId="{6CD9046A-7B10-405A-9996-1785DF268FEC}" dt="2022-11-23T14:08:15.628" v="241" actId="1076"/>
          <ac:picMkLst>
            <pc:docMk/>
            <pc:sldMk cId="0" sldId="258"/>
            <ac:picMk id="32" creationId="{8B16506B-EBC1-FDDC-4802-FD50EEAAB1FF}"/>
          </ac:picMkLst>
        </pc:picChg>
        <pc:picChg chg="add del mod">
          <ac:chgData name="Karki, Pravash" userId="c24e6192-4945-4990-bf57-5b963c41baee" providerId="ADAL" clId="{6CD9046A-7B10-405A-9996-1785DF268FEC}" dt="2022-11-23T13:44:39.820" v="208" actId="478"/>
          <ac:picMkLst>
            <pc:docMk/>
            <pc:sldMk cId="0" sldId="258"/>
            <ac:picMk id="1026" creationId="{4A78807E-83ED-04A3-3C6D-BF91C37567F5}"/>
          </ac:picMkLst>
        </pc:picChg>
      </pc:sldChg>
      <pc:sldChg chg="del">
        <pc:chgData name="Karki, Pravash" userId="c24e6192-4945-4990-bf57-5b963c41baee" providerId="ADAL" clId="{6CD9046A-7B10-405A-9996-1785DF268FEC}" dt="2022-11-23T12:53:05.179" v="5" actId="47"/>
        <pc:sldMkLst>
          <pc:docMk/>
          <pc:sldMk cId="0" sldId="259"/>
        </pc:sldMkLst>
      </pc:sldChg>
      <pc:sldChg chg="del">
        <pc:chgData name="Karki, Pravash" userId="c24e6192-4945-4990-bf57-5b963c41baee" providerId="ADAL" clId="{6CD9046A-7B10-405A-9996-1785DF268FEC}" dt="2022-11-23T12:53:05.785" v="6" actId="47"/>
        <pc:sldMkLst>
          <pc:docMk/>
          <pc:sldMk cId="0" sldId="260"/>
        </pc:sldMkLst>
      </pc:sldChg>
      <pc:sldChg chg="del">
        <pc:chgData name="Karki, Pravash" userId="c24e6192-4945-4990-bf57-5b963c41baee" providerId="ADAL" clId="{6CD9046A-7B10-405A-9996-1785DF268FEC}" dt="2022-11-23T12:53:06.295" v="7" actId="47"/>
        <pc:sldMkLst>
          <pc:docMk/>
          <pc:sldMk cId="0" sldId="261"/>
        </pc:sldMkLst>
      </pc:sldChg>
      <pc:sldChg chg="del">
        <pc:chgData name="Karki, Pravash" userId="c24e6192-4945-4990-bf57-5b963c41baee" providerId="ADAL" clId="{6CD9046A-7B10-405A-9996-1785DF268FEC}" dt="2022-11-23T12:53:09.163" v="8" actId="47"/>
        <pc:sldMkLst>
          <pc:docMk/>
          <pc:sldMk cId="0" sldId="262"/>
        </pc:sldMkLst>
      </pc:sldChg>
      <pc:sldChg chg="del">
        <pc:chgData name="Karki, Pravash" userId="c24e6192-4945-4990-bf57-5b963c41baee" providerId="ADAL" clId="{6CD9046A-7B10-405A-9996-1785DF268FEC}" dt="2022-11-23T12:53:10.206" v="9" actId="47"/>
        <pc:sldMkLst>
          <pc:docMk/>
          <pc:sldMk cId="0" sldId="263"/>
        </pc:sldMkLst>
      </pc:sldChg>
      <pc:sldChg chg="del">
        <pc:chgData name="Karki, Pravash" userId="c24e6192-4945-4990-bf57-5b963c41baee" providerId="ADAL" clId="{6CD9046A-7B10-405A-9996-1785DF268FEC}" dt="2022-11-23T12:53:10.780" v="10" actId="47"/>
        <pc:sldMkLst>
          <pc:docMk/>
          <pc:sldMk cId="0" sldId="264"/>
        </pc:sldMkLst>
      </pc:sldChg>
      <pc:sldChg chg="del">
        <pc:chgData name="Karki, Pravash" userId="c24e6192-4945-4990-bf57-5b963c41baee" providerId="ADAL" clId="{6CD9046A-7B10-405A-9996-1785DF268FEC}" dt="2022-11-23T12:53:10.968" v="11" actId="47"/>
        <pc:sldMkLst>
          <pc:docMk/>
          <pc:sldMk cId="0" sldId="265"/>
        </pc:sldMkLst>
      </pc:sldChg>
      <pc:sldChg chg="del">
        <pc:chgData name="Karki, Pravash" userId="c24e6192-4945-4990-bf57-5b963c41baee" providerId="ADAL" clId="{6CD9046A-7B10-405A-9996-1785DF268FEC}" dt="2022-11-23T12:53:11.546" v="12" actId="47"/>
        <pc:sldMkLst>
          <pc:docMk/>
          <pc:sldMk cId="0" sldId="266"/>
        </pc:sldMkLst>
      </pc:sldChg>
      <pc:sldChg chg="del">
        <pc:chgData name="Karki, Pravash" userId="c24e6192-4945-4990-bf57-5b963c41baee" providerId="ADAL" clId="{6CD9046A-7B10-405A-9996-1785DF268FEC}" dt="2022-11-23T12:53:11.718" v="13" actId="47"/>
        <pc:sldMkLst>
          <pc:docMk/>
          <pc:sldMk cId="0" sldId="267"/>
        </pc:sldMkLst>
      </pc:sldChg>
      <pc:sldChg chg="del">
        <pc:chgData name="Karki, Pravash" userId="c24e6192-4945-4990-bf57-5b963c41baee" providerId="ADAL" clId="{6CD9046A-7B10-405A-9996-1785DF268FEC}" dt="2022-11-23T12:53:11.910" v="14" actId="47"/>
        <pc:sldMkLst>
          <pc:docMk/>
          <pc:sldMk cId="0" sldId="268"/>
        </pc:sldMkLst>
      </pc:sldChg>
      <pc:sldChg chg="del">
        <pc:chgData name="Karki, Pravash" userId="c24e6192-4945-4990-bf57-5b963c41baee" providerId="ADAL" clId="{6CD9046A-7B10-405A-9996-1785DF268FEC}" dt="2022-11-23T12:53:12.097" v="15" actId="47"/>
        <pc:sldMkLst>
          <pc:docMk/>
          <pc:sldMk cId="0" sldId="269"/>
        </pc:sldMkLst>
      </pc:sldChg>
      <pc:sldChg chg="del">
        <pc:chgData name="Karki, Pravash" userId="c24e6192-4945-4990-bf57-5b963c41baee" providerId="ADAL" clId="{6CD9046A-7B10-405A-9996-1785DF268FEC}" dt="2022-11-23T12:53:12.253" v="16" actId="47"/>
        <pc:sldMkLst>
          <pc:docMk/>
          <pc:sldMk cId="0" sldId="270"/>
        </pc:sldMkLst>
      </pc:sldChg>
      <pc:sldChg chg="del">
        <pc:chgData name="Karki, Pravash" userId="c24e6192-4945-4990-bf57-5b963c41baee" providerId="ADAL" clId="{6CD9046A-7B10-405A-9996-1785DF268FEC}" dt="2022-11-23T12:53:12.410" v="17" actId="47"/>
        <pc:sldMkLst>
          <pc:docMk/>
          <pc:sldMk cId="0" sldId="271"/>
        </pc:sldMkLst>
      </pc:sldChg>
      <pc:sldChg chg="del">
        <pc:chgData name="Karki, Pravash" userId="c24e6192-4945-4990-bf57-5b963c41baee" providerId="ADAL" clId="{6CD9046A-7B10-405A-9996-1785DF268FEC}" dt="2022-11-23T12:53:12.566" v="18" actId="47"/>
        <pc:sldMkLst>
          <pc:docMk/>
          <pc:sldMk cId="0" sldId="272"/>
        </pc:sldMkLst>
      </pc:sldChg>
      <pc:sldChg chg="del">
        <pc:chgData name="Karki, Pravash" userId="c24e6192-4945-4990-bf57-5b963c41baee" providerId="ADAL" clId="{6CD9046A-7B10-405A-9996-1785DF268FEC}" dt="2022-11-23T12:53:12.722" v="19" actId="47"/>
        <pc:sldMkLst>
          <pc:docMk/>
          <pc:sldMk cId="0" sldId="273"/>
        </pc:sldMkLst>
      </pc:sldChg>
      <pc:sldChg chg="del">
        <pc:chgData name="Karki, Pravash" userId="c24e6192-4945-4990-bf57-5b963c41baee" providerId="ADAL" clId="{6CD9046A-7B10-405A-9996-1785DF268FEC}" dt="2022-11-23T12:53:12.894" v="20" actId="47"/>
        <pc:sldMkLst>
          <pc:docMk/>
          <pc:sldMk cId="0" sldId="274"/>
        </pc:sldMkLst>
      </pc:sldChg>
      <pc:sldChg chg="del">
        <pc:chgData name="Karki, Pravash" userId="c24e6192-4945-4990-bf57-5b963c41baee" providerId="ADAL" clId="{6CD9046A-7B10-405A-9996-1785DF268FEC}" dt="2022-11-23T12:53:13.394" v="21" actId="47"/>
        <pc:sldMkLst>
          <pc:docMk/>
          <pc:sldMk cId="0" sldId="275"/>
        </pc:sldMkLst>
      </pc:sldChg>
      <pc:sldChg chg="del">
        <pc:chgData name="Karki, Pravash" userId="c24e6192-4945-4990-bf57-5b963c41baee" providerId="ADAL" clId="{6CD9046A-7B10-405A-9996-1785DF268FEC}" dt="2022-11-23T12:53:13.613" v="22" actId="47"/>
        <pc:sldMkLst>
          <pc:docMk/>
          <pc:sldMk cId="0" sldId="276"/>
        </pc:sldMkLst>
      </pc:sldChg>
      <pc:sldChg chg="del">
        <pc:chgData name="Karki, Pravash" userId="c24e6192-4945-4990-bf57-5b963c41baee" providerId="ADAL" clId="{6CD9046A-7B10-405A-9996-1785DF268FEC}" dt="2022-11-23T12:53:14.019" v="23" actId="47"/>
        <pc:sldMkLst>
          <pc:docMk/>
          <pc:sldMk cId="0" sldId="277"/>
        </pc:sldMkLst>
      </pc:sldChg>
      <pc:sldChg chg="del">
        <pc:chgData name="Karki, Pravash" userId="c24e6192-4945-4990-bf57-5b963c41baee" providerId="ADAL" clId="{6CD9046A-7B10-405A-9996-1785DF268FEC}" dt="2022-11-23T12:53:14.316" v="24" actId="47"/>
        <pc:sldMkLst>
          <pc:docMk/>
          <pc:sldMk cId="0" sldId="278"/>
        </pc:sldMkLst>
      </pc:sldChg>
      <pc:sldChg chg="del">
        <pc:chgData name="Karki, Pravash" userId="c24e6192-4945-4990-bf57-5b963c41baee" providerId="ADAL" clId="{6CD9046A-7B10-405A-9996-1785DF268FEC}" dt="2022-11-23T12:53:14.769" v="25" actId="47"/>
        <pc:sldMkLst>
          <pc:docMk/>
          <pc:sldMk cId="0" sldId="279"/>
        </pc:sldMkLst>
      </pc:sldChg>
      <pc:sldChg chg="del">
        <pc:chgData name="Karki, Pravash" userId="c24e6192-4945-4990-bf57-5b963c41baee" providerId="ADAL" clId="{6CD9046A-7B10-405A-9996-1785DF268FEC}" dt="2022-11-23T12:53:15.253" v="26" actId="47"/>
        <pc:sldMkLst>
          <pc:docMk/>
          <pc:sldMk cId="0" sldId="280"/>
        </pc:sldMkLst>
      </pc:sldChg>
      <pc:sldChg chg="del">
        <pc:chgData name="Karki, Pravash" userId="c24e6192-4945-4990-bf57-5b963c41baee" providerId="ADAL" clId="{6CD9046A-7B10-405A-9996-1785DF268FEC}" dt="2022-11-23T12:53:16.538" v="27" actId="47"/>
        <pc:sldMkLst>
          <pc:docMk/>
          <pc:sldMk cId="0" sldId="281"/>
        </pc:sldMkLst>
      </pc:sldChg>
      <pc:sldChg chg="del">
        <pc:chgData name="Karki, Pravash" userId="c24e6192-4945-4990-bf57-5b963c41baee" providerId="ADAL" clId="{6CD9046A-7B10-405A-9996-1785DF268FEC}" dt="2022-11-23T12:53:17.159" v="28" actId="47"/>
        <pc:sldMkLst>
          <pc:docMk/>
          <pc:sldMk cId="0" sldId="282"/>
        </pc:sldMkLst>
      </pc:sldChg>
      <pc:sldChg chg="del">
        <pc:chgData name="Karki, Pravash" userId="c24e6192-4945-4990-bf57-5b963c41baee" providerId="ADAL" clId="{6CD9046A-7B10-405A-9996-1785DF268FEC}" dt="2022-11-23T12:53:18.783" v="29" actId="47"/>
        <pc:sldMkLst>
          <pc:docMk/>
          <pc:sldMk cId="0" sldId="283"/>
        </pc:sldMkLst>
      </pc:sldChg>
      <pc:sldChg chg="del">
        <pc:chgData name="Karki, Pravash" userId="c24e6192-4945-4990-bf57-5b963c41baee" providerId="ADAL" clId="{6CD9046A-7B10-405A-9996-1785DF268FEC}" dt="2022-11-23T12:53:19.580" v="30" actId="47"/>
        <pc:sldMkLst>
          <pc:docMk/>
          <pc:sldMk cId="0" sldId="284"/>
        </pc:sldMkLst>
      </pc:sldChg>
      <pc:sldChg chg="del">
        <pc:chgData name="Karki, Pravash" userId="c24e6192-4945-4990-bf57-5b963c41baee" providerId="ADAL" clId="{6CD9046A-7B10-405A-9996-1785DF268FEC}" dt="2022-11-23T12:53:19.955" v="31" actId="47"/>
        <pc:sldMkLst>
          <pc:docMk/>
          <pc:sldMk cId="0" sldId="285"/>
        </pc:sldMkLst>
      </pc:sldChg>
      <pc:sldChg chg="del">
        <pc:chgData name="Karki, Pravash" userId="c24e6192-4945-4990-bf57-5b963c41baee" providerId="ADAL" clId="{6CD9046A-7B10-405A-9996-1785DF268FEC}" dt="2022-11-23T12:53:20.758" v="32" actId="47"/>
        <pc:sldMkLst>
          <pc:docMk/>
          <pc:sldMk cId="0" sldId="286"/>
        </pc:sldMkLst>
      </pc:sldChg>
      <pc:sldChg chg="del">
        <pc:chgData name="Karki, Pravash" userId="c24e6192-4945-4990-bf57-5b963c41baee" providerId="ADAL" clId="{6CD9046A-7B10-405A-9996-1785DF268FEC}" dt="2022-11-23T12:53:21.227" v="33" actId="47"/>
        <pc:sldMkLst>
          <pc:docMk/>
          <pc:sldMk cId="0" sldId="287"/>
        </pc:sldMkLst>
      </pc:sldChg>
      <pc:sldChg chg="del">
        <pc:chgData name="Karki, Pravash" userId="c24e6192-4945-4990-bf57-5b963c41baee" providerId="ADAL" clId="{6CD9046A-7B10-405A-9996-1785DF268FEC}" dt="2022-11-23T12:53:22.396" v="34" actId="47"/>
        <pc:sldMkLst>
          <pc:docMk/>
          <pc:sldMk cId="0" sldId="288"/>
        </pc:sldMkLst>
      </pc:sldChg>
      <pc:sldChg chg="modSp mod">
        <pc:chgData name="Karki, Pravash" userId="c24e6192-4945-4990-bf57-5b963c41baee" providerId="ADAL" clId="{6CD9046A-7B10-405A-9996-1785DF268FEC}" dt="2022-11-26T12:12:09.564" v="774" actId="27636"/>
        <pc:sldMkLst>
          <pc:docMk/>
          <pc:sldMk cId="0" sldId="289"/>
        </pc:sldMkLst>
        <pc:spChg chg="mod">
          <ac:chgData name="Karki, Pravash" userId="c24e6192-4945-4990-bf57-5b963c41baee" providerId="ADAL" clId="{6CD9046A-7B10-405A-9996-1785DF268FEC}" dt="2022-11-26T12:12:09.564" v="774" actId="27636"/>
          <ac:spMkLst>
            <pc:docMk/>
            <pc:sldMk cId="0" sldId="289"/>
            <ac:spMk id="335" creationId="{00000000-0000-0000-0000-000000000000}"/>
          </ac:spMkLst>
        </pc:spChg>
      </pc:sldChg>
      <pc:sldChg chg="addSp delSp modSp add mod ord">
        <pc:chgData name="Karki, Pravash" userId="c24e6192-4945-4990-bf57-5b963c41baee" providerId="ADAL" clId="{6CD9046A-7B10-405A-9996-1785DF268FEC}" dt="2022-11-26T12:12:09.556" v="771" actId="27636"/>
        <pc:sldMkLst>
          <pc:docMk/>
          <pc:sldMk cId="2114085553" sldId="291"/>
        </pc:sldMkLst>
        <pc:spChg chg="add del">
          <ac:chgData name="Karki, Pravash" userId="c24e6192-4945-4990-bf57-5b963c41baee" providerId="ADAL" clId="{6CD9046A-7B10-405A-9996-1785DF268FEC}" dt="2022-11-23T13:36:09.769" v="194" actId="478"/>
          <ac:spMkLst>
            <pc:docMk/>
            <pc:sldMk cId="2114085553" sldId="291"/>
            <ac:spMk id="3" creationId="{2C94AE68-872F-0536-2BAD-269B655811CC}"/>
          </ac:spMkLst>
        </pc:spChg>
        <pc:spChg chg="add mod">
          <ac:chgData name="Karki, Pravash" userId="c24e6192-4945-4990-bf57-5b963c41baee" providerId="ADAL" clId="{6CD9046A-7B10-405A-9996-1785DF268FEC}" dt="2022-11-26T12:12:09.556" v="771" actId="27636"/>
          <ac:spMkLst>
            <pc:docMk/>
            <pc:sldMk cId="2114085553" sldId="291"/>
            <ac:spMk id="4" creationId="{E1790A31-23BC-3671-4CD1-6D744FB8E210}"/>
          </ac:spMkLst>
        </pc:spChg>
        <pc:spChg chg="add del">
          <ac:chgData name="Karki, Pravash" userId="c24e6192-4945-4990-bf57-5b963c41baee" providerId="ADAL" clId="{6CD9046A-7B10-405A-9996-1785DF268FEC}" dt="2022-11-23T15:01:41.128" v="466" actId="478"/>
          <ac:spMkLst>
            <pc:docMk/>
            <pc:sldMk cId="2114085553" sldId="291"/>
            <ac:spMk id="5" creationId="{B4CC5CB4-F79E-F359-797C-B275B02F6B2D}"/>
          </ac:spMkLst>
        </pc:spChg>
        <pc:spChg chg="add mod">
          <ac:chgData name="Karki, Pravash" userId="c24e6192-4945-4990-bf57-5b963c41baee" providerId="ADAL" clId="{6CD9046A-7B10-405A-9996-1785DF268FEC}" dt="2022-11-23T16:11:50.617" v="641" actId="1076"/>
          <ac:spMkLst>
            <pc:docMk/>
            <pc:sldMk cId="2114085553" sldId="291"/>
            <ac:spMk id="6" creationId="{425AFE01-61CF-274C-B6D5-17E237FA166D}"/>
          </ac:spMkLst>
        </pc:spChg>
        <pc:spChg chg="mod">
          <ac:chgData name="Karki, Pravash" userId="c24e6192-4945-4990-bf57-5b963c41baee" providerId="ADAL" clId="{6CD9046A-7B10-405A-9996-1785DF268FEC}" dt="2022-11-23T15:02:56.714" v="481" actId="1076"/>
          <ac:spMkLst>
            <pc:docMk/>
            <pc:sldMk cId="2114085553" sldId="291"/>
            <ac:spMk id="17" creationId="{66939E9C-AC81-65F1-1C8A-22DAB54D2C64}"/>
          </ac:spMkLst>
        </pc:spChg>
        <pc:picChg chg="mod">
          <ac:chgData name="Karki, Pravash" userId="c24e6192-4945-4990-bf57-5b963c41baee" providerId="ADAL" clId="{6CD9046A-7B10-405A-9996-1785DF268FEC}" dt="2022-11-23T15:02:59.014" v="482" actId="1076"/>
          <ac:picMkLst>
            <pc:docMk/>
            <pc:sldMk cId="2114085553" sldId="291"/>
            <ac:picMk id="19" creationId="{301049A5-598E-C65A-8A44-3B3F96510713}"/>
          </ac:picMkLst>
        </pc:picChg>
      </pc:sldChg>
      <pc:sldChg chg="addSp delSp modSp add mod">
        <pc:chgData name="Karki, Pravash" userId="c24e6192-4945-4990-bf57-5b963c41baee" providerId="ADAL" clId="{6CD9046A-7B10-405A-9996-1785DF268FEC}" dt="2022-11-23T13:34:27.285" v="179" actId="113"/>
        <pc:sldMkLst>
          <pc:docMk/>
          <pc:sldMk cId="393693814" sldId="292"/>
        </pc:sldMkLst>
        <pc:spChg chg="add del">
          <ac:chgData name="Karki, Pravash" userId="c24e6192-4945-4990-bf57-5b963c41baee" providerId="ADAL" clId="{6CD9046A-7B10-405A-9996-1785DF268FEC}" dt="2022-11-23T13:30:04.139" v="164" actId="21"/>
          <ac:spMkLst>
            <pc:docMk/>
            <pc:sldMk cId="393693814" sldId="292"/>
            <ac:spMk id="3" creationId="{3CD30D80-08F6-824A-B6A3-2F3C0DFB6E05}"/>
          </ac:spMkLst>
        </pc:spChg>
        <pc:spChg chg="add mod">
          <ac:chgData name="Karki, Pravash" userId="c24e6192-4945-4990-bf57-5b963c41baee" providerId="ADAL" clId="{6CD9046A-7B10-405A-9996-1785DF268FEC}" dt="2022-11-23T13:34:27.285" v="179" actId="113"/>
          <ac:spMkLst>
            <pc:docMk/>
            <pc:sldMk cId="393693814" sldId="292"/>
            <ac:spMk id="4" creationId="{507098DD-E114-D3BA-739A-28E0F9243085}"/>
          </ac:spMkLst>
        </pc:spChg>
        <pc:picChg chg="add mod">
          <ac:chgData name="Karki, Pravash" userId="c24e6192-4945-4990-bf57-5b963c41baee" providerId="ADAL" clId="{6CD9046A-7B10-405A-9996-1785DF268FEC}" dt="2022-11-23T13:34:08.718" v="176" actId="1076"/>
          <ac:picMkLst>
            <pc:docMk/>
            <pc:sldMk cId="393693814" sldId="292"/>
            <ac:picMk id="6" creationId="{CF7D899B-F2C2-53C3-210A-50CB9F12906B}"/>
          </ac:picMkLst>
        </pc:picChg>
        <pc:picChg chg="add mod">
          <ac:chgData name="Karki, Pravash" userId="c24e6192-4945-4990-bf57-5b963c41baee" providerId="ADAL" clId="{6CD9046A-7B10-405A-9996-1785DF268FEC}" dt="2022-11-23T13:34:08.718" v="176" actId="1076"/>
          <ac:picMkLst>
            <pc:docMk/>
            <pc:sldMk cId="393693814" sldId="292"/>
            <ac:picMk id="8" creationId="{1C0E79B9-FCC3-EF0F-ED87-69E5844E417B}"/>
          </ac:picMkLst>
        </pc:picChg>
      </pc:sldChg>
      <pc:sldChg chg="addSp delSp modSp add mod ord">
        <pc:chgData name="Karki, Pravash" userId="c24e6192-4945-4990-bf57-5b963c41baee" providerId="ADAL" clId="{6CD9046A-7B10-405A-9996-1785DF268FEC}" dt="2022-11-26T12:12:09.551" v="769" actId="27636"/>
        <pc:sldMkLst>
          <pc:docMk/>
          <pc:sldMk cId="346515453" sldId="293"/>
        </pc:sldMkLst>
        <pc:spChg chg="add mod">
          <ac:chgData name="Karki, Pravash" userId="c24e6192-4945-4990-bf57-5b963c41baee" providerId="ADAL" clId="{6CD9046A-7B10-405A-9996-1785DF268FEC}" dt="2022-11-26T12:12:09.551" v="769" actId="27636"/>
          <ac:spMkLst>
            <pc:docMk/>
            <pc:sldMk cId="346515453" sldId="293"/>
            <ac:spMk id="2" creationId="{94559832-3902-2092-973A-CAADF5CEFEE1}"/>
          </ac:spMkLst>
        </pc:spChg>
        <pc:spChg chg="add del mod">
          <ac:chgData name="Karki, Pravash" userId="c24e6192-4945-4990-bf57-5b963c41baee" providerId="ADAL" clId="{6CD9046A-7B10-405A-9996-1785DF268FEC}" dt="2022-11-23T14:16:52.445" v="298"/>
          <ac:spMkLst>
            <pc:docMk/>
            <pc:sldMk cId="346515453" sldId="293"/>
            <ac:spMk id="3" creationId="{40F1675A-BCB6-FC2C-E856-FDD571B09DED}"/>
          </ac:spMkLst>
        </pc:spChg>
        <pc:spChg chg="del">
          <ac:chgData name="Karki, Pravash" userId="c24e6192-4945-4990-bf57-5b963c41baee" providerId="ADAL" clId="{6CD9046A-7B10-405A-9996-1785DF268FEC}" dt="2022-11-23T13:34:41.674" v="181" actId="478"/>
          <ac:spMkLst>
            <pc:docMk/>
            <pc:sldMk cId="346515453" sldId="293"/>
            <ac:spMk id="17" creationId="{66939E9C-AC81-65F1-1C8A-22DAB54D2C64}"/>
          </ac:spMkLst>
        </pc:spChg>
        <pc:picChg chg="add del mod">
          <ac:chgData name="Karki, Pravash" userId="c24e6192-4945-4990-bf57-5b963c41baee" providerId="ADAL" clId="{6CD9046A-7B10-405A-9996-1785DF268FEC}" dt="2022-11-23T14:18:37.874" v="306" actId="21"/>
          <ac:picMkLst>
            <pc:docMk/>
            <pc:sldMk cId="346515453" sldId="293"/>
            <ac:picMk id="5" creationId="{D60D0606-83B2-D41E-584B-771C53885243}"/>
          </ac:picMkLst>
        </pc:picChg>
        <pc:picChg chg="del">
          <ac:chgData name="Karki, Pravash" userId="c24e6192-4945-4990-bf57-5b963c41baee" providerId="ADAL" clId="{6CD9046A-7B10-405A-9996-1785DF268FEC}" dt="2022-11-23T13:34:41.674" v="181" actId="478"/>
          <ac:picMkLst>
            <pc:docMk/>
            <pc:sldMk cId="346515453" sldId="293"/>
            <ac:picMk id="19" creationId="{301049A5-598E-C65A-8A44-3B3F96510713}"/>
          </ac:picMkLst>
        </pc:picChg>
        <pc:picChg chg="add mod">
          <ac:chgData name="Karki, Pravash" userId="c24e6192-4945-4990-bf57-5b963c41baee" providerId="ADAL" clId="{6CD9046A-7B10-405A-9996-1785DF268FEC}" dt="2022-11-23T14:19:08.746" v="311" actId="14100"/>
          <ac:picMkLst>
            <pc:docMk/>
            <pc:sldMk cId="346515453" sldId="293"/>
            <ac:picMk id="2050" creationId="{3B31B083-A4E5-1D37-3EEC-95D73F2066B3}"/>
          </ac:picMkLst>
        </pc:picChg>
        <pc:picChg chg="add mod">
          <ac:chgData name="Karki, Pravash" userId="c24e6192-4945-4990-bf57-5b963c41baee" providerId="ADAL" clId="{6CD9046A-7B10-405A-9996-1785DF268FEC}" dt="2022-11-23T14:19:02.844" v="309" actId="1076"/>
          <ac:picMkLst>
            <pc:docMk/>
            <pc:sldMk cId="346515453" sldId="293"/>
            <ac:picMk id="2052" creationId="{40ADBA5D-1905-6C39-B91D-963B8C4103F9}"/>
          </ac:picMkLst>
        </pc:picChg>
      </pc:sldChg>
      <pc:sldChg chg="addSp delSp modSp add mod ord">
        <pc:chgData name="Karki, Pravash" userId="c24e6192-4945-4990-bf57-5b963c41baee" providerId="ADAL" clId="{6CD9046A-7B10-405A-9996-1785DF268FEC}" dt="2022-11-26T12:12:09.554" v="770" actId="27636"/>
        <pc:sldMkLst>
          <pc:docMk/>
          <pc:sldMk cId="2150758884" sldId="294"/>
        </pc:sldMkLst>
        <pc:spChg chg="add del">
          <ac:chgData name="Karki, Pravash" userId="c24e6192-4945-4990-bf57-5b963c41baee" providerId="ADAL" clId="{6CD9046A-7B10-405A-9996-1785DF268FEC}" dt="2022-11-23T14:31:19.101" v="406" actId="22"/>
          <ac:spMkLst>
            <pc:docMk/>
            <pc:sldMk cId="2150758884" sldId="294"/>
            <ac:spMk id="3" creationId="{5106DE57-0E66-B4E3-2D54-DA225B5D17B7}"/>
          </ac:spMkLst>
        </pc:spChg>
        <pc:spChg chg="add mod">
          <ac:chgData name="Karki, Pravash" userId="c24e6192-4945-4990-bf57-5b963c41baee" providerId="ADAL" clId="{6CD9046A-7B10-405A-9996-1785DF268FEC}" dt="2022-11-26T12:12:09.554" v="770" actId="27636"/>
          <ac:spMkLst>
            <pc:docMk/>
            <pc:sldMk cId="2150758884" sldId="294"/>
            <ac:spMk id="4" creationId="{6A036681-C14B-31E9-E9FB-33D8348EB0C0}"/>
          </ac:spMkLst>
        </pc:spChg>
        <pc:spChg chg="add del mod">
          <ac:chgData name="Karki, Pravash" userId="c24e6192-4945-4990-bf57-5b963c41baee" providerId="ADAL" clId="{6CD9046A-7B10-405A-9996-1785DF268FEC}" dt="2022-11-23T14:33:15.712" v="415" actId="478"/>
          <ac:spMkLst>
            <pc:docMk/>
            <pc:sldMk cId="2150758884" sldId="294"/>
            <ac:spMk id="6" creationId="{9E3B0C3D-5665-9463-8A21-BD3D909E14BC}"/>
          </ac:spMkLst>
        </pc:spChg>
        <pc:spChg chg="add mod">
          <ac:chgData name="Karki, Pravash" userId="c24e6192-4945-4990-bf57-5b963c41baee" providerId="ADAL" clId="{6CD9046A-7B10-405A-9996-1785DF268FEC}" dt="2022-11-23T14:58:30.726" v="452" actId="27636"/>
          <ac:spMkLst>
            <pc:docMk/>
            <pc:sldMk cId="2150758884" sldId="294"/>
            <ac:spMk id="13" creationId="{F15A213D-47EE-FEAA-830B-6A61DE1EC701}"/>
          </ac:spMkLst>
        </pc:spChg>
        <pc:picChg chg="add mod">
          <ac:chgData name="Karki, Pravash" userId="c24e6192-4945-4990-bf57-5b963c41baee" providerId="ADAL" clId="{6CD9046A-7B10-405A-9996-1785DF268FEC}" dt="2022-11-23T14:58:01.352" v="435" actId="1076"/>
          <ac:picMkLst>
            <pc:docMk/>
            <pc:sldMk cId="2150758884" sldId="294"/>
            <ac:picMk id="8" creationId="{FC32D106-4DB3-0092-9048-B617FD24F1D8}"/>
          </ac:picMkLst>
        </pc:picChg>
        <pc:picChg chg="add mod">
          <ac:chgData name="Karki, Pravash" userId="c24e6192-4945-4990-bf57-5b963c41baee" providerId="ADAL" clId="{6CD9046A-7B10-405A-9996-1785DF268FEC}" dt="2022-11-23T14:37:04.626" v="427" actId="1076"/>
          <ac:picMkLst>
            <pc:docMk/>
            <pc:sldMk cId="2150758884" sldId="294"/>
            <ac:picMk id="10" creationId="{BBA9CCF6-8503-EE40-A01D-2BECD615C638}"/>
          </ac:picMkLst>
        </pc:picChg>
        <pc:picChg chg="add del">
          <ac:chgData name="Karki, Pravash" userId="c24e6192-4945-4990-bf57-5b963c41baee" providerId="ADAL" clId="{6CD9046A-7B10-405A-9996-1785DF268FEC}" dt="2022-11-23T14:58:34.191" v="453" actId="21"/>
          <ac:picMkLst>
            <pc:docMk/>
            <pc:sldMk cId="2150758884" sldId="294"/>
            <ac:picMk id="12" creationId="{8A6D290E-CA6B-7B42-C8E1-C49BFC0C2A85}"/>
          </ac:picMkLst>
        </pc:picChg>
      </pc:sldChg>
      <pc:sldChg chg="addSp modSp add mod ord">
        <pc:chgData name="Karki, Pravash" userId="c24e6192-4945-4990-bf57-5b963c41baee" providerId="ADAL" clId="{6CD9046A-7B10-405A-9996-1785DF268FEC}" dt="2022-11-23T15:12:19.589" v="519" actId="1076"/>
        <pc:sldMkLst>
          <pc:docMk/>
          <pc:sldMk cId="1546686991" sldId="295"/>
        </pc:sldMkLst>
        <pc:picChg chg="add mod">
          <ac:chgData name="Karki, Pravash" userId="c24e6192-4945-4990-bf57-5b963c41baee" providerId="ADAL" clId="{6CD9046A-7B10-405A-9996-1785DF268FEC}" dt="2022-11-23T15:11:50.512" v="513" actId="14100"/>
          <ac:picMkLst>
            <pc:docMk/>
            <pc:sldMk cId="1546686991" sldId="295"/>
            <ac:picMk id="3" creationId="{A8B1A66F-943E-93D5-BB46-0D4625FE3B0B}"/>
          </ac:picMkLst>
        </pc:picChg>
        <pc:picChg chg="add mod">
          <ac:chgData name="Karki, Pravash" userId="c24e6192-4945-4990-bf57-5b963c41baee" providerId="ADAL" clId="{6CD9046A-7B10-405A-9996-1785DF268FEC}" dt="2022-11-23T15:12:19.589" v="519" actId="1076"/>
          <ac:picMkLst>
            <pc:docMk/>
            <pc:sldMk cId="1546686991" sldId="295"/>
            <ac:picMk id="5" creationId="{44920492-94B3-A4C8-AB45-98EB88D1F712}"/>
          </ac:picMkLst>
        </pc:picChg>
      </pc:sldChg>
      <pc:sldChg chg="addSp modSp add mod ord">
        <pc:chgData name="Karki, Pravash" userId="c24e6192-4945-4990-bf57-5b963c41baee" providerId="ADAL" clId="{6CD9046A-7B10-405A-9996-1785DF268FEC}" dt="2022-11-26T12:12:09.544" v="768" actId="27636"/>
        <pc:sldMkLst>
          <pc:docMk/>
          <pc:sldMk cId="3811971223" sldId="296"/>
        </pc:sldMkLst>
        <pc:spChg chg="add mod">
          <ac:chgData name="Karki, Pravash" userId="c24e6192-4945-4990-bf57-5b963c41baee" providerId="ADAL" clId="{6CD9046A-7B10-405A-9996-1785DF268FEC}" dt="2022-11-26T12:12:09.544" v="768" actId="27636"/>
          <ac:spMkLst>
            <pc:docMk/>
            <pc:sldMk cId="3811971223" sldId="296"/>
            <ac:spMk id="2" creationId="{6630A940-942A-F0AA-CF40-D85414A92FC3}"/>
          </ac:spMkLst>
        </pc:spChg>
        <pc:spChg chg="add mod">
          <ac:chgData name="Karki, Pravash" userId="c24e6192-4945-4990-bf57-5b963c41baee" providerId="ADAL" clId="{6CD9046A-7B10-405A-9996-1785DF268FEC}" dt="2022-11-23T15:34:08.227" v="540" actId="1076"/>
          <ac:spMkLst>
            <pc:docMk/>
            <pc:sldMk cId="3811971223" sldId="296"/>
            <ac:spMk id="8" creationId="{7E64C428-8798-A5B2-6A2A-DC57CC5EDAAB}"/>
          </ac:spMkLst>
        </pc:spChg>
        <pc:picChg chg="add mod">
          <ac:chgData name="Karki, Pravash" userId="c24e6192-4945-4990-bf57-5b963c41baee" providerId="ADAL" clId="{6CD9046A-7B10-405A-9996-1785DF268FEC}" dt="2022-11-23T15:33:20.560" v="534" actId="14100"/>
          <ac:picMkLst>
            <pc:docMk/>
            <pc:sldMk cId="3811971223" sldId="296"/>
            <ac:picMk id="4" creationId="{43D9A44F-B123-B054-B5B0-4C13EBE48E6A}"/>
          </ac:picMkLst>
        </pc:picChg>
        <pc:picChg chg="add mod">
          <ac:chgData name="Karki, Pravash" userId="c24e6192-4945-4990-bf57-5b963c41baee" providerId="ADAL" clId="{6CD9046A-7B10-405A-9996-1785DF268FEC}" dt="2022-11-23T15:33:50.294" v="538" actId="1076"/>
          <ac:picMkLst>
            <pc:docMk/>
            <pc:sldMk cId="3811971223" sldId="296"/>
            <ac:picMk id="6" creationId="{37AAA418-D4EC-9CE9-3CBD-67E1A4A41E38}"/>
          </ac:picMkLst>
        </pc:picChg>
      </pc:sldChg>
      <pc:sldChg chg="addSp modSp add mod">
        <pc:chgData name="Karki, Pravash" userId="c24e6192-4945-4990-bf57-5b963c41baee" providerId="ADAL" clId="{6CD9046A-7B10-405A-9996-1785DF268FEC}" dt="2022-11-26T12:12:09.558" v="772" actId="27636"/>
        <pc:sldMkLst>
          <pc:docMk/>
          <pc:sldMk cId="4180313899" sldId="297"/>
        </pc:sldMkLst>
        <pc:spChg chg="add mod">
          <ac:chgData name="Karki, Pravash" userId="c24e6192-4945-4990-bf57-5b963c41baee" providerId="ADAL" clId="{6CD9046A-7B10-405A-9996-1785DF268FEC}" dt="2022-11-26T12:12:09.558" v="772" actId="27636"/>
          <ac:spMkLst>
            <pc:docMk/>
            <pc:sldMk cId="4180313899" sldId="297"/>
            <ac:spMk id="2" creationId="{5ADC8639-26EF-CC3C-B628-E213AF1F43B2}"/>
          </ac:spMkLst>
        </pc:spChg>
        <pc:spChg chg="add mod">
          <ac:chgData name="Karki, Pravash" userId="c24e6192-4945-4990-bf57-5b963c41baee" providerId="ADAL" clId="{6CD9046A-7B10-405A-9996-1785DF268FEC}" dt="2022-11-23T15:59:46.670" v="563" actId="1076"/>
          <ac:spMkLst>
            <pc:docMk/>
            <pc:sldMk cId="4180313899" sldId="297"/>
            <ac:spMk id="3" creationId="{EDD54843-2BD1-E630-0180-B24E9F8CBFA9}"/>
          </ac:spMkLst>
        </pc:spChg>
        <pc:picChg chg="add mod">
          <ac:chgData name="Karki, Pravash" userId="c24e6192-4945-4990-bf57-5b963c41baee" providerId="ADAL" clId="{6CD9046A-7B10-405A-9996-1785DF268FEC}" dt="2022-11-23T15:59:07.697" v="559" actId="14100"/>
          <ac:picMkLst>
            <pc:docMk/>
            <pc:sldMk cId="4180313899" sldId="297"/>
            <ac:picMk id="5" creationId="{AEAE826F-DFD5-F1E5-E99F-FCDBA3071A85}"/>
          </ac:picMkLst>
        </pc:picChg>
        <pc:picChg chg="add mod">
          <ac:chgData name="Karki, Pravash" userId="c24e6192-4945-4990-bf57-5b963c41baee" providerId="ADAL" clId="{6CD9046A-7B10-405A-9996-1785DF268FEC}" dt="2022-11-23T15:59:40.914" v="562" actId="1076"/>
          <ac:picMkLst>
            <pc:docMk/>
            <pc:sldMk cId="4180313899" sldId="297"/>
            <ac:picMk id="7" creationId="{104D8A84-BCD9-7129-6F19-0E63E254BC78}"/>
          </ac:picMkLst>
        </pc:picChg>
      </pc:sldChg>
      <pc:sldChg chg="addSp modSp add mod">
        <pc:chgData name="Karki, Pravash" userId="c24e6192-4945-4990-bf57-5b963c41baee" providerId="ADAL" clId="{6CD9046A-7B10-405A-9996-1785DF268FEC}" dt="2022-11-23T16:01:27.193" v="583" actId="1076"/>
        <pc:sldMkLst>
          <pc:docMk/>
          <pc:sldMk cId="3119466602" sldId="298"/>
        </pc:sldMkLst>
        <pc:spChg chg="add mod">
          <ac:chgData name="Karki, Pravash" userId="c24e6192-4945-4990-bf57-5b963c41baee" providerId="ADAL" clId="{6CD9046A-7B10-405A-9996-1785DF268FEC}" dt="2022-11-23T16:01:03.145" v="580" actId="20577"/>
          <ac:spMkLst>
            <pc:docMk/>
            <pc:sldMk cId="3119466602" sldId="298"/>
            <ac:spMk id="4" creationId="{D4A0F2C3-E5DC-9FE2-ADD4-5C0B94FF479F}"/>
          </ac:spMkLst>
        </pc:spChg>
        <pc:picChg chg="add mod">
          <ac:chgData name="Karki, Pravash" userId="c24e6192-4945-4990-bf57-5b963c41baee" providerId="ADAL" clId="{6CD9046A-7B10-405A-9996-1785DF268FEC}" dt="2022-11-23T16:00:51.296" v="568" actId="1076"/>
          <ac:picMkLst>
            <pc:docMk/>
            <pc:sldMk cId="3119466602" sldId="298"/>
            <ac:picMk id="3" creationId="{1A92B733-328C-8717-E6AD-18AE230AAA21}"/>
          </ac:picMkLst>
        </pc:picChg>
        <pc:picChg chg="add mod">
          <ac:chgData name="Karki, Pravash" userId="c24e6192-4945-4990-bf57-5b963c41baee" providerId="ADAL" clId="{6CD9046A-7B10-405A-9996-1785DF268FEC}" dt="2022-11-23T16:01:27.193" v="583" actId="1076"/>
          <ac:picMkLst>
            <pc:docMk/>
            <pc:sldMk cId="3119466602" sldId="298"/>
            <ac:picMk id="6" creationId="{0B45755D-748C-DBD5-C5A4-AFAB3554A0AA}"/>
          </ac:picMkLst>
        </pc:picChg>
      </pc:sldChg>
      <pc:sldChg chg="addSp modSp add mod">
        <pc:chgData name="Karki, Pravash" userId="c24e6192-4945-4990-bf57-5b963c41baee" providerId="ADAL" clId="{6CD9046A-7B10-405A-9996-1785DF268FEC}" dt="2022-11-23T14:13:42.114" v="248" actId="14100"/>
        <pc:sldMkLst>
          <pc:docMk/>
          <pc:sldMk cId="2985360231" sldId="299"/>
        </pc:sldMkLst>
        <pc:spChg chg="add mod">
          <ac:chgData name="Karki, Pravash" userId="c24e6192-4945-4990-bf57-5b963c41baee" providerId="ADAL" clId="{6CD9046A-7B10-405A-9996-1785DF268FEC}" dt="2022-11-23T14:13:38.947" v="247" actId="1076"/>
          <ac:spMkLst>
            <pc:docMk/>
            <pc:sldMk cId="2985360231" sldId="299"/>
            <ac:spMk id="3" creationId="{90DB350D-82A8-477D-97D6-4C7B354D3540}"/>
          </ac:spMkLst>
        </pc:spChg>
        <pc:spChg chg="mod">
          <ac:chgData name="Karki, Pravash" userId="c24e6192-4945-4990-bf57-5b963c41baee" providerId="ADAL" clId="{6CD9046A-7B10-405A-9996-1785DF268FEC}" dt="2022-11-23T13:44:57.833" v="212" actId="6549"/>
          <ac:spMkLst>
            <pc:docMk/>
            <pc:sldMk cId="2985360231" sldId="299"/>
            <ac:spMk id="23" creationId="{AA1EA3E2-2CBD-1562-DF93-C3472971467D}"/>
          </ac:spMkLst>
        </pc:spChg>
        <pc:spChg chg="mod">
          <ac:chgData name="Karki, Pravash" userId="c24e6192-4945-4990-bf57-5b963c41baee" providerId="ADAL" clId="{6CD9046A-7B10-405A-9996-1785DF268FEC}" dt="2022-11-23T13:45:13.142" v="221" actId="20577"/>
          <ac:spMkLst>
            <pc:docMk/>
            <pc:sldMk cId="2985360231" sldId="299"/>
            <ac:spMk id="24" creationId="{6208E077-C91B-7EB5-7839-E0D44DF65635}"/>
          </ac:spMkLst>
        </pc:spChg>
        <pc:picChg chg="mod">
          <ac:chgData name="Karki, Pravash" userId="c24e6192-4945-4990-bf57-5b963c41baee" providerId="ADAL" clId="{6CD9046A-7B10-405A-9996-1785DF268FEC}" dt="2022-11-23T14:13:42.114" v="248" actId="14100"/>
          <ac:picMkLst>
            <pc:docMk/>
            <pc:sldMk cId="2985360231" sldId="299"/>
            <ac:picMk id="1026" creationId="{4A78807E-83ED-04A3-3C6D-BF91C37567F5}"/>
          </ac:picMkLst>
        </pc:picChg>
      </pc:sldChg>
      <pc:sldChg chg="addSp delSp modSp add mod ord">
        <pc:chgData name="Karki, Pravash" userId="c24e6192-4945-4990-bf57-5b963c41baee" providerId="ADAL" clId="{6CD9046A-7B10-405A-9996-1785DF268FEC}" dt="2022-11-23T15:31:40.359" v="523"/>
        <pc:sldMkLst>
          <pc:docMk/>
          <pc:sldMk cId="3096594532" sldId="300"/>
        </pc:sldMkLst>
        <pc:spChg chg="del">
          <ac:chgData name="Karki, Pravash" userId="c24e6192-4945-4990-bf57-5b963c41baee" providerId="ADAL" clId="{6CD9046A-7B10-405A-9996-1785DF268FEC}" dt="2022-11-23T14:20:15.148" v="323" actId="21"/>
          <ac:spMkLst>
            <pc:docMk/>
            <pc:sldMk cId="3096594532" sldId="300"/>
            <ac:spMk id="3" creationId="{90DB350D-82A8-477D-97D6-4C7B354D3540}"/>
          </ac:spMkLst>
        </pc:spChg>
        <pc:spChg chg="add mod">
          <ac:chgData name="Karki, Pravash" userId="c24e6192-4945-4990-bf57-5b963c41baee" providerId="ADAL" clId="{6CD9046A-7B10-405A-9996-1785DF268FEC}" dt="2022-11-23T14:23:25.568" v="354" actId="14100"/>
          <ac:spMkLst>
            <pc:docMk/>
            <pc:sldMk cId="3096594532" sldId="300"/>
            <ac:spMk id="8" creationId="{1E9811EB-593D-8F42-C8C9-A8689725C87F}"/>
          </ac:spMkLst>
        </pc:spChg>
        <pc:spChg chg="add mod">
          <ac:chgData name="Karki, Pravash" userId="c24e6192-4945-4990-bf57-5b963c41baee" providerId="ADAL" clId="{6CD9046A-7B10-405A-9996-1785DF268FEC}" dt="2022-11-23T14:25:22.018" v="360" actId="1076"/>
          <ac:spMkLst>
            <pc:docMk/>
            <pc:sldMk cId="3096594532" sldId="300"/>
            <ac:spMk id="10" creationId="{300603DD-5E9F-E297-B1D2-57D4FB27842E}"/>
          </ac:spMkLst>
        </pc:spChg>
        <pc:spChg chg="del">
          <ac:chgData name="Karki, Pravash" userId="c24e6192-4945-4990-bf57-5b963c41baee" providerId="ADAL" clId="{6CD9046A-7B10-405A-9996-1785DF268FEC}" dt="2022-11-23T14:20:15.148" v="323" actId="21"/>
          <ac:spMkLst>
            <pc:docMk/>
            <pc:sldMk cId="3096594532" sldId="300"/>
            <ac:spMk id="23" creationId="{AA1EA3E2-2CBD-1562-DF93-C3472971467D}"/>
          </ac:spMkLst>
        </pc:spChg>
        <pc:spChg chg="mod">
          <ac:chgData name="Karki, Pravash" userId="c24e6192-4945-4990-bf57-5b963c41baee" providerId="ADAL" clId="{6CD9046A-7B10-405A-9996-1785DF268FEC}" dt="2022-11-23T14:23:03.402" v="350" actId="20577"/>
          <ac:spMkLst>
            <pc:docMk/>
            <pc:sldMk cId="3096594532" sldId="300"/>
            <ac:spMk id="24" creationId="{6208E077-C91B-7EB5-7839-E0D44DF65635}"/>
          </ac:spMkLst>
        </pc:spChg>
        <pc:picChg chg="add mod">
          <ac:chgData name="Karki, Pravash" userId="c24e6192-4945-4990-bf57-5b963c41baee" providerId="ADAL" clId="{6CD9046A-7B10-405A-9996-1785DF268FEC}" dt="2022-11-23T14:22:43.432" v="331" actId="1076"/>
          <ac:picMkLst>
            <pc:docMk/>
            <pc:sldMk cId="3096594532" sldId="300"/>
            <ac:picMk id="4" creationId="{74152E6D-3E76-FF12-48BE-32682223148A}"/>
          </ac:picMkLst>
        </pc:picChg>
        <pc:picChg chg="add del mod">
          <ac:chgData name="Karki, Pravash" userId="c24e6192-4945-4990-bf57-5b963c41baee" providerId="ADAL" clId="{6CD9046A-7B10-405A-9996-1785DF268FEC}" dt="2022-11-23T14:24:58.929" v="355" actId="478"/>
          <ac:picMkLst>
            <pc:docMk/>
            <pc:sldMk cId="3096594532" sldId="300"/>
            <ac:picMk id="6" creationId="{EBCD284B-BE4B-C578-DBC8-DCE5A5A19602}"/>
          </ac:picMkLst>
        </pc:picChg>
        <pc:picChg chg="del">
          <ac:chgData name="Karki, Pravash" userId="c24e6192-4945-4990-bf57-5b963c41baee" providerId="ADAL" clId="{6CD9046A-7B10-405A-9996-1785DF268FEC}" dt="2022-11-23T14:20:15.148" v="323" actId="21"/>
          <ac:picMkLst>
            <pc:docMk/>
            <pc:sldMk cId="3096594532" sldId="300"/>
            <ac:picMk id="1026" creationId="{4A78807E-83ED-04A3-3C6D-BF91C37567F5}"/>
          </ac:picMkLst>
        </pc:picChg>
      </pc:sldChg>
      <pc:sldChg chg="addSp delSp modSp new mod">
        <pc:chgData name="Karki, Pravash" userId="c24e6192-4945-4990-bf57-5b963c41baee" providerId="ADAL" clId="{6CD9046A-7B10-405A-9996-1785DF268FEC}" dt="2022-11-23T14:28:53.234" v="402" actId="14100"/>
        <pc:sldMkLst>
          <pc:docMk/>
          <pc:sldMk cId="2252631951" sldId="301"/>
        </pc:sldMkLst>
        <pc:spChg chg="del">
          <ac:chgData name="Karki, Pravash" userId="c24e6192-4945-4990-bf57-5b963c41baee" providerId="ADAL" clId="{6CD9046A-7B10-405A-9996-1785DF268FEC}" dt="2022-11-23T14:26:56.695" v="362" actId="478"/>
          <ac:spMkLst>
            <pc:docMk/>
            <pc:sldMk cId="2252631951" sldId="301"/>
            <ac:spMk id="2" creationId="{E438F92F-80D2-C4DA-ED63-F2EDDC13832F}"/>
          </ac:spMkLst>
        </pc:spChg>
        <pc:spChg chg="del">
          <ac:chgData name="Karki, Pravash" userId="c24e6192-4945-4990-bf57-5b963c41baee" providerId="ADAL" clId="{6CD9046A-7B10-405A-9996-1785DF268FEC}" dt="2022-11-23T14:26:56.695" v="362" actId="478"/>
          <ac:spMkLst>
            <pc:docMk/>
            <pc:sldMk cId="2252631951" sldId="301"/>
            <ac:spMk id="3" creationId="{BDB47D7E-84AA-3740-0CC5-49553C56493C}"/>
          </ac:spMkLst>
        </pc:spChg>
        <pc:spChg chg="add del">
          <ac:chgData name="Karki, Pravash" userId="c24e6192-4945-4990-bf57-5b963c41baee" providerId="ADAL" clId="{6CD9046A-7B10-405A-9996-1785DF268FEC}" dt="2022-11-23T14:26:59.447" v="364" actId="22"/>
          <ac:spMkLst>
            <pc:docMk/>
            <pc:sldMk cId="2252631951" sldId="301"/>
            <ac:spMk id="5" creationId="{F4DC05E7-52E1-F1CA-FD9B-D78B42933B41}"/>
          </ac:spMkLst>
        </pc:spChg>
        <pc:spChg chg="add mod">
          <ac:chgData name="Karki, Pravash" userId="c24e6192-4945-4990-bf57-5b963c41baee" providerId="ADAL" clId="{6CD9046A-7B10-405A-9996-1785DF268FEC}" dt="2022-11-23T14:28:20.370" v="396" actId="1076"/>
          <ac:spMkLst>
            <pc:docMk/>
            <pc:sldMk cId="2252631951" sldId="301"/>
            <ac:spMk id="6" creationId="{6D394796-DA68-B37A-0214-3766F65F1743}"/>
          </ac:spMkLst>
        </pc:spChg>
        <pc:picChg chg="add mod">
          <ac:chgData name="Karki, Pravash" userId="c24e6192-4945-4990-bf57-5b963c41baee" providerId="ADAL" clId="{6CD9046A-7B10-405A-9996-1785DF268FEC}" dt="2022-11-23T14:28:26.965" v="399" actId="14100"/>
          <ac:picMkLst>
            <pc:docMk/>
            <pc:sldMk cId="2252631951" sldId="301"/>
            <ac:picMk id="8" creationId="{1D4EBD4E-4B06-DB29-6CBB-6554B553259E}"/>
          </ac:picMkLst>
        </pc:picChg>
        <pc:picChg chg="add mod">
          <ac:chgData name="Karki, Pravash" userId="c24e6192-4945-4990-bf57-5b963c41baee" providerId="ADAL" clId="{6CD9046A-7B10-405A-9996-1785DF268FEC}" dt="2022-11-23T14:28:53.234" v="402" actId="14100"/>
          <ac:picMkLst>
            <pc:docMk/>
            <pc:sldMk cId="2252631951" sldId="301"/>
            <ac:picMk id="10" creationId="{F92B2C46-BB2C-F95D-96F6-DB571F6594A3}"/>
          </ac:picMkLst>
        </pc:picChg>
      </pc:sldChg>
      <pc:sldChg chg="addSp delSp modSp add mod">
        <pc:chgData name="Karki, Pravash" userId="c24e6192-4945-4990-bf57-5b963c41baee" providerId="ADAL" clId="{6CD9046A-7B10-405A-9996-1785DF268FEC}" dt="2022-11-23T14:58:39.436" v="454" actId="1076"/>
        <pc:sldMkLst>
          <pc:docMk/>
          <pc:sldMk cId="4285757921" sldId="302"/>
        </pc:sldMkLst>
        <pc:spChg chg="del">
          <ac:chgData name="Karki, Pravash" userId="c24e6192-4945-4990-bf57-5b963c41baee" providerId="ADAL" clId="{6CD9046A-7B10-405A-9996-1785DF268FEC}" dt="2022-11-23T14:37:20.767" v="430" actId="478"/>
          <ac:spMkLst>
            <pc:docMk/>
            <pc:sldMk cId="4285757921" sldId="302"/>
            <ac:spMk id="4" creationId="{6A036681-C14B-31E9-E9FB-33D8348EB0C0}"/>
          </ac:spMkLst>
        </pc:spChg>
        <pc:picChg chg="add mod">
          <ac:chgData name="Karki, Pravash" userId="c24e6192-4945-4990-bf57-5b963c41baee" providerId="ADAL" clId="{6CD9046A-7B10-405A-9996-1785DF268FEC}" dt="2022-11-23T14:58:39.436" v="454" actId="1076"/>
          <ac:picMkLst>
            <pc:docMk/>
            <pc:sldMk cId="4285757921" sldId="302"/>
            <ac:picMk id="3" creationId="{5183124F-DEB9-6AE6-A596-97AD7D04C847}"/>
          </ac:picMkLst>
        </pc:picChg>
        <pc:picChg chg="del">
          <ac:chgData name="Karki, Pravash" userId="c24e6192-4945-4990-bf57-5b963c41baee" providerId="ADAL" clId="{6CD9046A-7B10-405A-9996-1785DF268FEC}" dt="2022-11-23T14:37:17.729" v="429" actId="478"/>
          <ac:picMkLst>
            <pc:docMk/>
            <pc:sldMk cId="4285757921" sldId="302"/>
            <ac:picMk id="8" creationId="{FC32D106-4DB3-0092-9048-B617FD24F1D8}"/>
          </ac:picMkLst>
        </pc:picChg>
        <pc:picChg chg="del">
          <ac:chgData name="Karki, Pravash" userId="c24e6192-4945-4990-bf57-5b963c41baee" providerId="ADAL" clId="{6CD9046A-7B10-405A-9996-1785DF268FEC}" dt="2022-11-23T14:37:17.729" v="429" actId="478"/>
          <ac:picMkLst>
            <pc:docMk/>
            <pc:sldMk cId="4285757921" sldId="302"/>
            <ac:picMk id="10" creationId="{BBA9CCF6-8503-EE40-A01D-2BECD615C638}"/>
          </ac:picMkLst>
        </pc:picChg>
      </pc:sldChg>
      <pc:sldChg chg="addSp delSp modSp new mod ord">
        <pc:chgData name="Karki, Pravash" userId="c24e6192-4945-4990-bf57-5b963c41baee" providerId="ADAL" clId="{6CD9046A-7B10-405A-9996-1785DF268FEC}" dt="2022-11-23T15:07:15.483" v="508" actId="113"/>
        <pc:sldMkLst>
          <pc:docMk/>
          <pc:sldMk cId="3107217733" sldId="303"/>
        </pc:sldMkLst>
        <pc:spChg chg="del">
          <ac:chgData name="Karki, Pravash" userId="c24e6192-4945-4990-bf57-5b963c41baee" providerId="ADAL" clId="{6CD9046A-7B10-405A-9996-1785DF268FEC}" dt="2022-11-23T14:58:47.491" v="456" actId="478"/>
          <ac:spMkLst>
            <pc:docMk/>
            <pc:sldMk cId="3107217733" sldId="303"/>
            <ac:spMk id="2" creationId="{673784C4-FACE-5F18-859E-891E92FF69CC}"/>
          </ac:spMkLst>
        </pc:spChg>
        <pc:spChg chg="del">
          <ac:chgData name="Karki, Pravash" userId="c24e6192-4945-4990-bf57-5b963c41baee" providerId="ADAL" clId="{6CD9046A-7B10-405A-9996-1785DF268FEC}" dt="2022-11-23T14:58:47.491" v="456" actId="478"/>
          <ac:spMkLst>
            <pc:docMk/>
            <pc:sldMk cId="3107217733" sldId="303"/>
            <ac:spMk id="3" creationId="{12F146F2-915B-03AE-1209-C84A2243B165}"/>
          </ac:spMkLst>
        </pc:spChg>
        <pc:spChg chg="add del">
          <ac:chgData name="Karki, Pravash" userId="c24e6192-4945-4990-bf57-5b963c41baee" providerId="ADAL" clId="{6CD9046A-7B10-405A-9996-1785DF268FEC}" dt="2022-11-23T15:04:48.768" v="497" actId="22"/>
          <ac:spMkLst>
            <pc:docMk/>
            <pc:sldMk cId="3107217733" sldId="303"/>
            <ac:spMk id="6" creationId="{85586956-88BF-BBB2-3955-D10F3E89865E}"/>
          </ac:spMkLst>
        </pc:spChg>
        <pc:spChg chg="add mod">
          <ac:chgData name="Karki, Pravash" userId="c24e6192-4945-4990-bf57-5b963c41baee" providerId="ADAL" clId="{6CD9046A-7B10-405A-9996-1785DF268FEC}" dt="2022-11-23T15:05:20.400" v="500" actId="1076"/>
          <ac:spMkLst>
            <pc:docMk/>
            <pc:sldMk cId="3107217733" sldId="303"/>
            <ac:spMk id="7" creationId="{FFFFD230-ED62-1CE3-3C3A-2A4C63242598}"/>
          </ac:spMkLst>
        </pc:spChg>
        <pc:spChg chg="add mod">
          <ac:chgData name="Karki, Pravash" userId="c24e6192-4945-4990-bf57-5b963c41baee" providerId="ADAL" clId="{6CD9046A-7B10-405A-9996-1785DF268FEC}" dt="2022-11-23T15:07:15.483" v="508" actId="113"/>
          <ac:spMkLst>
            <pc:docMk/>
            <pc:sldMk cId="3107217733" sldId="303"/>
            <ac:spMk id="9" creationId="{190E656E-B6A2-5E5F-BFD7-FDEFBEDD1538}"/>
          </ac:spMkLst>
        </pc:spChg>
        <pc:picChg chg="add del mod">
          <ac:chgData name="Karki, Pravash" userId="c24e6192-4945-4990-bf57-5b963c41baee" providerId="ADAL" clId="{6CD9046A-7B10-405A-9996-1785DF268FEC}" dt="2022-11-23T14:59:42.193" v="462" actId="478"/>
          <ac:picMkLst>
            <pc:docMk/>
            <pc:sldMk cId="3107217733" sldId="303"/>
            <ac:picMk id="4" creationId="{45E6A9ED-DF9A-F30D-BE44-06604FA4BDF6}"/>
          </ac:picMkLst>
        </pc:picChg>
        <pc:picChg chg="add mod">
          <ac:chgData name="Karki, Pravash" userId="c24e6192-4945-4990-bf57-5b963c41baee" providerId="ADAL" clId="{6CD9046A-7B10-405A-9996-1785DF268FEC}" dt="2022-11-23T15:05:47.053" v="502" actId="1076"/>
          <ac:picMkLst>
            <pc:docMk/>
            <pc:sldMk cId="3107217733" sldId="303"/>
            <ac:picMk id="5122" creationId="{8C9BF9F2-1663-CEBA-0894-FE6B2B9D9D0A}"/>
          </ac:picMkLst>
        </pc:picChg>
      </pc:sldChg>
      <pc:sldChg chg="addSp modSp add mod">
        <pc:chgData name="Karki, Pravash" userId="c24e6192-4945-4990-bf57-5b963c41baee" providerId="ADAL" clId="{6CD9046A-7B10-405A-9996-1785DF268FEC}" dt="2022-11-23T16:03:23.512" v="592" actId="1076"/>
        <pc:sldMkLst>
          <pc:docMk/>
          <pc:sldMk cId="3504816972" sldId="304"/>
        </pc:sldMkLst>
        <pc:spChg chg="add mod">
          <ac:chgData name="Karki, Pravash" userId="c24e6192-4945-4990-bf57-5b963c41baee" providerId="ADAL" clId="{6CD9046A-7B10-405A-9996-1785DF268FEC}" dt="2022-11-23T16:03:00.118" v="589" actId="1076"/>
          <ac:spMkLst>
            <pc:docMk/>
            <pc:sldMk cId="3504816972" sldId="304"/>
            <ac:spMk id="2" creationId="{CF22FBE8-08CA-EC71-743D-8DC8222BA6DB}"/>
          </ac:spMkLst>
        </pc:spChg>
        <pc:picChg chg="add mod">
          <ac:chgData name="Karki, Pravash" userId="c24e6192-4945-4990-bf57-5b963c41baee" providerId="ADAL" clId="{6CD9046A-7B10-405A-9996-1785DF268FEC}" dt="2022-11-23T16:03:00.118" v="589" actId="1076"/>
          <ac:picMkLst>
            <pc:docMk/>
            <pc:sldMk cId="3504816972" sldId="304"/>
            <ac:picMk id="4" creationId="{D3A336C0-23D7-D768-DBEC-C812A9835360}"/>
          </ac:picMkLst>
        </pc:picChg>
        <pc:picChg chg="add mod">
          <ac:chgData name="Karki, Pravash" userId="c24e6192-4945-4990-bf57-5b963c41baee" providerId="ADAL" clId="{6CD9046A-7B10-405A-9996-1785DF268FEC}" dt="2022-11-23T16:03:23.512" v="592" actId="1076"/>
          <ac:picMkLst>
            <pc:docMk/>
            <pc:sldMk cId="3504816972" sldId="304"/>
            <ac:picMk id="6" creationId="{2D110AF8-166A-D784-47E6-386DF7B60DF3}"/>
          </ac:picMkLst>
        </pc:picChg>
      </pc:sldChg>
      <pc:sldChg chg="addSp delSp modSp new mod">
        <pc:chgData name="Karki, Pravash" userId="c24e6192-4945-4990-bf57-5b963c41baee" providerId="ADAL" clId="{6CD9046A-7B10-405A-9996-1785DF268FEC}" dt="2022-11-26T12:12:09.560" v="773" actId="27636"/>
        <pc:sldMkLst>
          <pc:docMk/>
          <pc:sldMk cId="3189744498" sldId="305"/>
        </pc:sldMkLst>
        <pc:spChg chg="del">
          <ac:chgData name="Karki, Pravash" userId="c24e6192-4945-4990-bf57-5b963c41baee" providerId="ADAL" clId="{6CD9046A-7B10-405A-9996-1785DF268FEC}" dt="2022-11-23T16:05:09.635" v="594" actId="478"/>
          <ac:spMkLst>
            <pc:docMk/>
            <pc:sldMk cId="3189744498" sldId="305"/>
            <ac:spMk id="2" creationId="{F09B115E-BE2B-A3B8-5715-DE9DB33294B1}"/>
          </ac:spMkLst>
        </pc:spChg>
        <pc:spChg chg="del">
          <ac:chgData name="Karki, Pravash" userId="c24e6192-4945-4990-bf57-5b963c41baee" providerId="ADAL" clId="{6CD9046A-7B10-405A-9996-1785DF268FEC}" dt="2022-11-23T16:05:09.635" v="594" actId="478"/>
          <ac:spMkLst>
            <pc:docMk/>
            <pc:sldMk cId="3189744498" sldId="305"/>
            <ac:spMk id="3" creationId="{CD5A97C8-4E5D-33EF-D51C-F78740FD9A0B}"/>
          </ac:spMkLst>
        </pc:spChg>
        <pc:spChg chg="add del">
          <ac:chgData name="Karki, Pravash" userId="c24e6192-4945-4990-bf57-5b963c41baee" providerId="ADAL" clId="{6CD9046A-7B10-405A-9996-1785DF268FEC}" dt="2022-11-23T16:05:10.845" v="596" actId="22"/>
          <ac:spMkLst>
            <pc:docMk/>
            <pc:sldMk cId="3189744498" sldId="305"/>
            <ac:spMk id="5" creationId="{4E1E16F2-B689-8528-BBEA-6CCDACFCA671}"/>
          </ac:spMkLst>
        </pc:spChg>
        <pc:spChg chg="add mod">
          <ac:chgData name="Karki, Pravash" userId="c24e6192-4945-4990-bf57-5b963c41baee" providerId="ADAL" clId="{6CD9046A-7B10-405A-9996-1785DF268FEC}" dt="2022-11-26T12:12:09.560" v="773" actId="27636"/>
          <ac:spMkLst>
            <pc:docMk/>
            <pc:sldMk cId="3189744498" sldId="305"/>
            <ac:spMk id="6" creationId="{E48A10BF-093B-BD9D-33E9-88D113BF8FAC}"/>
          </ac:spMkLst>
        </pc:spChg>
        <pc:spChg chg="add del">
          <ac:chgData name="Karki, Pravash" userId="c24e6192-4945-4990-bf57-5b963c41baee" providerId="ADAL" clId="{6CD9046A-7B10-405A-9996-1785DF268FEC}" dt="2022-11-23T16:05:55.075" v="601" actId="22"/>
          <ac:spMkLst>
            <pc:docMk/>
            <pc:sldMk cId="3189744498" sldId="305"/>
            <ac:spMk id="8" creationId="{2C0A9F4D-8967-4305-6D8C-E7072582BFDF}"/>
          </ac:spMkLst>
        </pc:spChg>
        <pc:spChg chg="add mod">
          <ac:chgData name="Karki, Pravash" userId="c24e6192-4945-4990-bf57-5b963c41baee" providerId="ADAL" clId="{6CD9046A-7B10-405A-9996-1785DF268FEC}" dt="2022-11-23T16:06:08.118" v="604" actId="27636"/>
          <ac:spMkLst>
            <pc:docMk/>
            <pc:sldMk cId="3189744498" sldId="305"/>
            <ac:spMk id="9" creationId="{7942B2A6-E220-8D17-68B5-3621887B81D6}"/>
          </ac:spMkLst>
        </pc:spChg>
        <pc:picChg chg="add mod">
          <ac:chgData name="Karki, Pravash" userId="c24e6192-4945-4990-bf57-5b963c41baee" providerId="ADAL" clId="{6CD9046A-7B10-405A-9996-1785DF268FEC}" dt="2022-11-23T16:06:52.998" v="613" actId="1076"/>
          <ac:picMkLst>
            <pc:docMk/>
            <pc:sldMk cId="3189744498" sldId="305"/>
            <ac:picMk id="8194" creationId="{518E8095-58BA-D1C6-4057-F0D02A1C8B50}"/>
          </ac:picMkLst>
        </pc:picChg>
        <pc:picChg chg="add mod">
          <ac:chgData name="Karki, Pravash" userId="c24e6192-4945-4990-bf57-5b963c41baee" providerId="ADAL" clId="{6CD9046A-7B10-405A-9996-1785DF268FEC}" dt="2022-11-23T16:06:57.245" v="614" actId="1076"/>
          <ac:picMkLst>
            <pc:docMk/>
            <pc:sldMk cId="3189744498" sldId="305"/>
            <ac:picMk id="8196" creationId="{57779C85-DB89-D55B-BD91-8E90492CEA26}"/>
          </ac:picMkLst>
        </pc:picChg>
      </pc:sldChg>
      <pc:sldChg chg="addSp delSp modSp new mod">
        <pc:chgData name="Karki, Pravash" userId="c24e6192-4945-4990-bf57-5b963c41baee" providerId="ADAL" clId="{6CD9046A-7B10-405A-9996-1785DF268FEC}" dt="2022-11-23T16:07:37.932" v="618" actId="1076"/>
        <pc:sldMkLst>
          <pc:docMk/>
          <pc:sldMk cId="2043173746" sldId="306"/>
        </pc:sldMkLst>
        <pc:spChg chg="del">
          <ac:chgData name="Karki, Pravash" userId="c24e6192-4945-4990-bf57-5b963c41baee" providerId="ADAL" clId="{6CD9046A-7B10-405A-9996-1785DF268FEC}" dt="2022-11-23T16:07:33.725" v="616" actId="478"/>
          <ac:spMkLst>
            <pc:docMk/>
            <pc:sldMk cId="2043173746" sldId="306"/>
            <ac:spMk id="2" creationId="{2047D816-D5CD-BA87-3977-A33F196591FA}"/>
          </ac:spMkLst>
        </pc:spChg>
        <pc:spChg chg="del">
          <ac:chgData name="Karki, Pravash" userId="c24e6192-4945-4990-bf57-5b963c41baee" providerId="ADAL" clId="{6CD9046A-7B10-405A-9996-1785DF268FEC}" dt="2022-11-23T16:07:33.725" v="616" actId="478"/>
          <ac:spMkLst>
            <pc:docMk/>
            <pc:sldMk cId="2043173746" sldId="306"/>
            <ac:spMk id="3" creationId="{770E0E48-3732-2773-AB68-26BE353DB164}"/>
          </ac:spMkLst>
        </pc:spChg>
        <pc:picChg chg="add mod">
          <ac:chgData name="Karki, Pravash" userId="c24e6192-4945-4990-bf57-5b963c41baee" providerId="ADAL" clId="{6CD9046A-7B10-405A-9996-1785DF268FEC}" dt="2022-11-23T16:07:37.932" v="618" actId="1076"/>
          <ac:picMkLst>
            <pc:docMk/>
            <pc:sldMk cId="2043173746" sldId="306"/>
            <ac:picMk id="12290" creationId="{080437B9-6660-3BC5-B870-80B6BDAC63FC}"/>
          </ac:picMkLst>
        </pc:picChg>
      </pc:sldChg>
      <pc:sldChg chg="addSp delSp modSp new mod">
        <pc:chgData name="Karki, Pravash" userId="c24e6192-4945-4990-bf57-5b963c41baee" providerId="ADAL" clId="{6CD9046A-7B10-405A-9996-1785DF268FEC}" dt="2022-11-23T16:11:46.210" v="640" actId="1076"/>
        <pc:sldMkLst>
          <pc:docMk/>
          <pc:sldMk cId="125926176" sldId="307"/>
        </pc:sldMkLst>
        <pc:spChg chg="del">
          <ac:chgData name="Karki, Pravash" userId="c24e6192-4945-4990-bf57-5b963c41baee" providerId="ADAL" clId="{6CD9046A-7B10-405A-9996-1785DF268FEC}" dt="2022-11-23T16:09:04.264" v="620" actId="478"/>
          <ac:spMkLst>
            <pc:docMk/>
            <pc:sldMk cId="125926176" sldId="307"/>
            <ac:spMk id="2" creationId="{49601117-B9B6-0574-469C-5A4FF52FF216}"/>
          </ac:spMkLst>
        </pc:spChg>
        <pc:spChg chg="del">
          <ac:chgData name="Karki, Pravash" userId="c24e6192-4945-4990-bf57-5b963c41baee" providerId="ADAL" clId="{6CD9046A-7B10-405A-9996-1785DF268FEC}" dt="2022-11-23T16:09:04.264" v="620" actId="478"/>
          <ac:spMkLst>
            <pc:docMk/>
            <pc:sldMk cId="125926176" sldId="307"/>
            <ac:spMk id="3" creationId="{72E1021F-677F-DBE0-CF64-A8B64731A088}"/>
          </ac:spMkLst>
        </pc:spChg>
        <pc:spChg chg="add del mod">
          <ac:chgData name="Karki, Pravash" userId="c24e6192-4945-4990-bf57-5b963c41baee" providerId="ADAL" clId="{6CD9046A-7B10-405A-9996-1785DF268FEC}" dt="2022-11-23T16:10:48.117" v="630" actId="478"/>
          <ac:spMkLst>
            <pc:docMk/>
            <pc:sldMk cId="125926176" sldId="307"/>
            <ac:spMk id="5" creationId="{9BA1D10A-DA01-760E-9BCE-5D17C2113E73}"/>
          </ac:spMkLst>
        </pc:spChg>
        <pc:spChg chg="add mod">
          <ac:chgData name="Karki, Pravash" userId="c24e6192-4945-4990-bf57-5b963c41baee" providerId="ADAL" clId="{6CD9046A-7B10-405A-9996-1785DF268FEC}" dt="2022-11-23T16:11:10.456" v="639" actId="1076"/>
          <ac:spMkLst>
            <pc:docMk/>
            <pc:sldMk cId="125926176" sldId="307"/>
            <ac:spMk id="8" creationId="{C6083D1C-01D0-9780-9579-721932E17B1D}"/>
          </ac:spMkLst>
        </pc:spChg>
        <pc:spChg chg="add mod">
          <ac:chgData name="Karki, Pravash" userId="c24e6192-4945-4990-bf57-5b963c41baee" providerId="ADAL" clId="{6CD9046A-7B10-405A-9996-1785DF268FEC}" dt="2022-11-23T16:11:02.880" v="636" actId="1076"/>
          <ac:spMkLst>
            <pc:docMk/>
            <pc:sldMk cId="125926176" sldId="307"/>
            <ac:spMk id="10" creationId="{7949CD1B-DF0D-556F-7A52-222A558444F0}"/>
          </ac:spMkLst>
        </pc:spChg>
        <pc:picChg chg="add mod">
          <ac:chgData name="Karki, Pravash" userId="c24e6192-4945-4990-bf57-5b963c41baee" providerId="ADAL" clId="{6CD9046A-7B10-405A-9996-1785DF268FEC}" dt="2022-11-23T16:11:46.210" v="640" actId="1076"/>
          <ac:picMkLst>
            <pc:docMk/>
            <pc:sldMk cId="125926176" sldId="307"/>
            <ac:picMk id="7" creationId="{62691009-7395-F372-03B5-A363CB0F1F06}"/>
          </ac:picMkLst>
        </pc:picChg>
      </pc:sldChg>
      <pc:sldChg chg="addSp delSp modSp add del mod">
        <pc:chgData name="Karki, Pravash" userId="c24e6192-4945-4990-bf57-5b963c41baee" providerId="ADAL" clId="{6CD9046A-7B10-405A-9996-1785DF268FEC}" dt="2022-11-23T16:13:03.974" v="653" actId="47"/>
        <pc:sldMkLst>
          <pc:docMk/>
          <pc:sldMk cId="2800303362" sldId="308"/>
        </pc:sldMkLst>
        <pc:spChg chg="add mod">
          <ac:chgData name="Karki, Pravash" userId="c24e6192-4945-4990-bf57-5b963c41baee" providerId="ADAL" clId="{6CD9046A-7B10-405A-9996-1785DF268FEC}" dt="2022-11-23T16:12:41.717" v="652" actId="20577"/>
          <ac:spMkLst>
            <pc:docMk/>
            <pc:sldMk cId="2800303362" sldId="308"/>
            <ac:spMk id="2" creationId="{2452EE52-A4C2-0C55-912E-88B694A93721}"/>
          </ac:spMkLst>
        </pc:spChg>
        <pc:spChg chg="del mod">
          <ac:chgData name="Karki, Pravash" userId="c24e6192-4945-4990-bf57-5b963c41baee" providerId="ADAL" clId="{6CD9046A-7B10-405A-9996-1785DF268FEC}" dt="2022-11-23T16:12:09.430" v="647" actId="478"/>
          <ac:spMkLst>
            <pc:docMk/>
            <pc:sldMk cId="2800303362" sldId="308"/>
            <ac:spMk id="8" creationId="{C6083D1C-01D0-9780-9579-721932E17B1D}"/>
          </ac:spMkLst>
        </pc:spChg>
        <pc:spChg chg="del mod">
          <ac:chgData name="Karki, Pravash" userId="c24e6192-4945-4990-bf57-5b963c41baee" providerId="ADAL" clId="{6CD9046A-7B10-405A-9996-1785DF268FEC}" dt="2022-11-23T16:12:03.429" v="644" actId="478"/>
          <ac:spMkLst>
            <pc:docMk/>
            <pc:sldMk cId="2800303362" sldId="308"/>
            <ac:spMk id="10" creationId="{7949CD1B-DF0D-556F-7A52-222A558444F0}"/>
          </ac:spMkLst>
        </pc:spChg>
        <pc:picChg chg="del">
          <ac:chgData name="Karki, Pravash" userId="c24e6192-4945-4990-bf57-5b963c41baee" providerId="ADAL" clId="{6CD9046A-7B10-405A-9996-1785DF268FEC}" dt="2022-11-23T16:12:05.156" v="645" actId="478"/>
          <ac:picMkLst>
            <pc:docMk/>
            <pc:sldMk cId="2800303362" sldId="308"/>
            <ac:picMk id="7" creationId="{62691009-7395-F372-03B5-A363CB0F1F06}"/>
          </ac:picMkLst>
        </pc:picChg>
      </pc:sldChg>
      <pc:sldChg chg="addSp delSp modSp add mod">
        <pc:chgData name="Karki, Pravash" userId="c24e6192-4945-4990-bf57-5b963c41baee" providerId="ADAL" clId="{6CD9046A-7B10-405A-9996-1785DF268FEC}" dt="2022-11-23T16:14:21.674" v="671" actId="255"/>
        <pc:sldMkLst>
          <pc:docMk/>
          <pc:sldMk cId="3075558049" sldId="308"/>
        </pc:sldMkLst>
        <pc:spChg chg="add mod">
          <ac:chgData name="Karki, Pravash" userId="c24e6192-4945-4990-bf57-5b963c41baee" providerId="ADAL" clId="{6CD9046A-7B10-405A-9996-1785DF268FEC}" dt="2022-11-23T16:14:21.674" v="671" actId="255"/>
          <ac:spMkLst>
            <pc:docMk/>
            <pc:sldMk cId="3075558049" sldId="308"/>
            <ac:spMk id="2" creationId="{C15AA0EC-6A79-FD82-F934-0C228312A167}"/>
          </ac:spMkLst>
        </pc:spChg>
        <pc:picChg chg="del">
          <ac:chgData name="Karki, Pravash" userId="c24e6192-4945-4990-bf57-5b963c41baee" providerId="ADAL" clId="{6CD9046A-7B10-405A-9996-1785DF268FEC}" dt="2022-11-23T16:13:55.086" v="655" actId="478"/>
          <ac:picMkLst>
            <pc:docMk/>
            <pc:sldMk cId="3075558049" sldId="308"/>
            <ac:picMk id="12290" creationId="{080437B9-6660-3BC5-B870-80B6BDAC63FC}"/>
          </ac:picMkLst>
        </pc:picChg>
        <pc:picChg chg="add mod">
          <ac:chgData name="Karki, Pravash" userId="c24e6192-4945-4990-bf57-5b963c41baee" providerId="ADAL" clId="{6CD9046A-7B10-405A-9996-1785DF268FEC}" dt="2022-11-23T16:14:04.133" v="661" actId="1076"/>
          <ac:picMkLst>
            <pc:docMk/>
            <pc:sldMk cId="3075558049" sldId="308"/>
            <ac:picMk id="13314" creationId="{D1743806-5D19-6404-9A1D-CC979E65A2DE}"/>
          </ac:picMkLst>
        </pc:picChg>
      </pc:sldChg>
      <pc:sldChg chg="addSp delSp modSp new mod">
        <pc:chgData name="Karki, Pravash" userId="c24e6192-4945-4990-bf57-5b963c41baee" providerId="ADAL" clId="{6CD9046A-7B10-405A-9996-1785DF268FEC}" dt="2022-11-23T16:21:04.909" v="719" actId="1076"/>
        <pc:sldMkLst>
          <pc:docMk/>
          <pc:sldMk cId="1251941024" sldId="309"/>
        </pc:sldMkLst>
        <pc:spChg chg="del">
          <ac:chgData name="Karki, Pravash" userId="c24e6192-4945-4990-bf57-5b963c41baee" providerId="ADAL" clId="{6CD9046A-7B10-405A-9996-1785DF268FEC}" dt="2022-11-23T16:15:33.789" v="673" actId="478"/>
          <ac:spMkLst>
            <pc:docMk/>
            <pc:sldMk cId="1251941024" sldId="309"/>
            <ac:spMk id="2" creationId="{94FB8D59-D84B-7D69-7489-B25A4584605E}"/>
          </ac:spMkLst>
        </pc:spChg>
        <pc:spChg chg="del">
          <ac:chgData name="Karki, Pravash" userId="c24e6192-4945-4990-bf57-5b963c41baee" providerId="ADAL" clId="{6CD9046A-7B10-405A-9996-1785DF268FEC}" dt="2022-11-23T16:15:33.789" v="673" actId="478"/>
          <ac:spMkLst>
            <pc:docMk/>
            <pc:sldMk cId="1251941024" sldId="309"/>
            <ac:spMk id="3" creationId="{6D909C7A-C744-D04B-8245-6057C55915A2}"/>
          </ac:spMkLst>
        </pc:spChg>
        <pc:spChg chg="add mod">
          <ac:chgData name="Karki, Pravash" userId="c24e6192-4945-4990-bf57-5b963c41baee" providerId="ADAL" clId="{6CD9046A-7B10-405A-9996-1785DF268FEC}" dt="2022-11-23T16:20:06.742" v="705" actId="20577"/>
          <ac:spMkLst>
            <pc:docMk/>
            <pc:sldMk cId="1251941024" sldId="309"/>
            <ac:spMk id="4" creationId="{FB9042EF-E678-5649-05FC-672E57D58288}"/>
          </ac:spMkLst>
        </pc:spChg>
        <pc:picChg chg="add mod">
          <ac:chgData name="Karki, Pravash" userId="c24e6192-4945-4990-bf57-5b963c41baee" providerId="ADAL" clId="{6CD9046A-7B10-405A-9996-1785DF268FEC}" dt="2022-11-23T16:21:04.909" v="719" actId="1076"/>
          <ac:picMkLst>
            <pc:docMk/>
            <pc:sldMk cId="1251941024" sldId="309"/>
            <ac:picMk id="6" creationId="{8F6252ED-7A77-AC8E-A944-916D50AB0EFB}"/>
          </ac:picMkLst>
        </pc:picChg>
        <pc:picChg chg="add del mod">
          <ac:chgData name="Karki, Pravash" userId="c24e6192-4945-4990-bf57-5b963c41baee" providerId="ADAL" clId="{6CD9046A-7B10-405A-9996-1785DF268FEC}" dt="2022-11-23T16:19:51.707" v="682" actId="21"/>
          <ac:picMkLst>
            <pc:docMk/>
            <pc:sldMk cId="1251941024" sldId="309"/>
            <ac:picMk id="16386" creationId="{5E1F188E-4CD7-9F6F-5BD9-72D85F249C74}"/>
          </ac:picMkLst>
        </pc:picChg>
      </pc:sldChg>
      <pc:sldChg chg="addSp delSp modSp new mod">
        <pc:chgData name="Karki, Pravash" userId="c24e6192-4945-4990-bf57-5b963c41baee" providerId="ADAL" clId="{6CD9046A-7B10-405A-9996-1785DF268FEC}" dt="2022-11-23T16:20:42.674" v="717" actId="1076"/>
        <pc:sldMkLst>
          <pc:docMk/>
          <pc:sldMk cId="294504378" sldId="310"/>
        </pc:sldMkLst>
        <pc:spChg chg="del">
          <ac:chgData name="Karki, Pravash" userId="c24e6192-4945-4990-bf57-5b963c41baee" providerId="ADAL" clId="{6CD9046A-7B10-405A-9996-1785DF268FEC}" dt="2022-11-23T16:20:14.132" v="707" actId="478"/>
          <ac:spMkLst>
            <pc:docMk/>
            <pc:sldMk cId="294504378" sldId="310"/>
            <ac:spMk id="2" creationId="{02C8FBE9-2D83-A38A-C71C-FA639B04518E}"/>
          </ac:spMkLst>
        </pc:spChg>
        <pc:spChg chg="del">
          <ac:chgData name="Karki, Pravash" userId="c24e6192-4945-4990-bf57-5b963c41baee" providerId="ADAL" clId="{6CD9046A-7B10-405A-9996-1785DF268FEC}" dt="2022-11-23T16:20:14.132" v="707" actId="478"/>
          <ac:spMkLst>
            <pc:docMk/>
            <pc:sldMk cId="294504378" sldId="310"/>
            <ac:spMk id="3" creationId="{83F89DB0-5130-E44B-0178-DE2F7F37DB6E}"/>
          </ac:spMkLst>
        </pc:spChg>
        <pc:picChg chg="add mod">
          <ac:chgData name="Karki, Pravash" userId="c24e6192-4945-4990-bf57-5b963c41baee" providerId="ADAL" clId="{6CD9046A-7B10-405A-9996-1785DF268FEC}" dt="2022-11-23T16:20:42.674" v="717" actId="1076"/>
          <ac:picMkLst>
            <pc:docMk/>
            <pc:sldMk cId="294504378" sldId="310"/>
            <ac:picMk id="4" creationId="{2A9D13BA-C441-666E-D5D0-8BBF0C853B01}"/>
          </ac:picMkLst>
        </pc:picChg>
      </pc:sldChg>
      <pc:sldChg chg="addSp delSp modSp new mod">
        <pc:chgData name="Karki, Pravash" userId="c24e6192-4945-4990-bf57-5b963c41baee" providerId="ADAL" clId="{6CD9046A-7B10-405A-9996-1785DF268FEC}" dt="2022-11-23T16:22:14.417" v="729" actId="1076"/>
        <pc:sldMkLst>
          <pc:docMk/>
          <pc:sldMk cId="2352591668" sldId="311"/>
        </pc:sldMkLst>
        <pc:spChg chg="del">
          <ac:chgData name="Karki, Pravash" userId="c24e6192-4945-4990-bf57-5b963c41baee" providerId="ADAL" clId="{6CD9046A-7B10-405A-9996-1785DF268FEC}" dt="2022-11-23T16:21:40.115" v="721" actId="478"/>
          <ac:spMkLst>
            <pc:docMk/>
            <pc:sldMk cId="2352591668" sldId="311"/>
            <ac:spMk id="2" creationId="{1B166110-7907-A569-53BC-F81B7783B8A8}"/>
          </ac:spMkLst>
        </pc:spChg>
        <pc:spChg chg="del">
          <ac:chgData name="Karki, Pravash" userId="c24e6192-4945-4990-bf57-5b963c41baee" providerId="ADAL" clId="{6CD9046A-7B10-405A-9996-1785DF268FEC}" dt="2022-11-23T16:21:40.115" v="721" actId="478"/>
          <ac:spMkLst>
            <pc:docMk/>
            <pc:sldMk cId="2352591668" sldId="311"/>
            <ac:spMk id="3" creationId="{D7B5696D-D425-E434-7CBC-0DA09A051AF6}"/>
          </ac:spMkLst>
        </pc:spChg>
        <pc:picChg chg="add mod">
          <ac:chgData name="Karki, Pravash" userId="c24e6192-4945-4990-bf57-5b963c41baee" providerId="ADAL" clId="{6CD9046A-7B10-405A-9996-1785DF268FEC}" dt="2022-11-23T16:22:14.417" v="729" actId="1076"/>
          <ac:picMkLst>
            <pc:docMk/>
            <pc:sldMk cId="2352591668" sldId="311"/>
            <ac:picMk id="5" creationId="{49C4A835-83E4-520A-7403-D664B4F24B26}"/>
          </ac:picMkLst>
        </pc:picChg>
        <pc:picChg chg="add mod">
          <ac:chgData name="Karki, Pravash" userId="c24e6192-4945-4990-bf57-5b963c41baee" providerId="ADAL" clId="{6CD9046A-7B10-405A-9996-1785DF268FEC}" dt="2022-11-23T16:21:47.486" v="725" actId="1076"/>
          <ac:picMkLst>
            <pc:docMk/>
            <pc:sldMk cId="2352591668" sldId="311"/>
            <ac:picMk id="17410" creationId="{DF5625D3-9EF8-B1B8-A258-507B3875FF87}"/>
          </ac:picMkLst>
        </pc:picChg>
      </pc:sldChg>
      <pc:sldChg chg="addSp delSp modSp new mod">
        <pc:chgData name="Karki, Pravash" userId="c24e6192-4945-4990-bf57-5b963c41baee" providerId="ADAL" clId="{6CD9046A-7B10-405A-9996-1785DF268FEC}" dt="2022-11-23T16:24:37.355" v="755" actId="1076"/>
        <pc:sldMkLst>
          <pc:docMk/>
          <pc:sldMk cId="4124595845" sldId="312"/>
        </pc:sldMkLst>
        <pc:spChg chg="del">
          <ac:chgData name="Karki, Pravash" userId="c24e6192-4945-4990-bf57-5b963c41baee" providerId="ADAL" clId="{6CD9046A-7B10-405A-9996-1785DF268FEC}" dt="2022-11-23T16:22:52.651" v="731" actId="478"/>
          <ac:spMkLst>
            <pc:docMk/>
            <pc:sldMk cId="4124595845" sldId="312"/>
            <ac:spMk id="2" creationId="{0818A918-FC77-D4FC-13F0-B2A0DF40E80B}"/>
          </ac:spMkLst>
        </pc:spChg>
        <pc:spChg chg="del">
          <ac:chgData name="Karki, Pravash" userId="c24e6192-4945-4990-bf57-5b963c41baee" providerId="ADAL" clId="{6CD9046A-7B10-405A-9996-1785DF268FEC}" dt="2022-11-23T16:22:52.651" v="731" actId="478"/>
          <ac:spMkLst>
            <pc:docMk/>
            <pc:sldMk cId="4124595845" sldId="312"/>
            <ac:spMk id="3" creationId="{991F1FCB-0AAA-ECCB-646E-A71FD772F8A8}"/>
          </ac:spMkLst>
        </pc:spChg>
        <pc:spChg chg="add del mod">
          <ac:chgData name="Karki, Pravash" userId="c24e6192-4945-4990-bf57-5b963c41baee" providerId="ADAL" clId="{6CD9046A-7B10-405A-9996-1785DF268FEC}" dt="2022-11-23T16:23:53.700" v="742" actId="21"/>
          <ac:spMkLst>
            <pc:docMk/>
            <pc:sldMk cId="4124595845" sldId="312"/>
            <ac:spMk id="7" creationId="{32834B6C-2DE1-D7A7-3BC5-999E0843682F}"/>
          </ac:spMkLst>
        </pc:spChg>
        <pc:spChg chg="add mod">
          <ac:chgData name="Karki, Pravash" userId="c24e6192-4945-4990-bf57-5b963c41baee" providerId="ADAL" clId="{6CD9046A-7B10-405A-9996-1785DF268FEC}" dt="2022-11-23T16:24:15.275" v="752" actId="20577"/>
          <ac:spMkLst>
            <pc:docMk/>
            <pc:sldMk cId="4124595845" sldId="312"/>
            <ac:spMk id="8" creationId="{EC5D7DF5-CD2F-58EB-94AE-220B694A27CC}"/>
          </ac:spMkLst>
        </pc:spChg>
        <pc:picChg chg="add del mod">
          <ac:chgData name="Karki, Pravash" userId="c24e6192-4945-4990-bf57-5b963c41baee" providerId="ADAL" clId="{6CD9046A-7B10-405A-9996-1785DF268FEC}" dt="2022-11-23T16:23:54.960" v="743" actId="478"/>
          <ac:picMkLst>
            <pc:docMk/>
            <pc:sldMk cId="4124595845" sldId="312"/>
            <ac:picMk id="5" creationId="{2CE72BB3-0487-0C2E-9408-928019E221EF}"/>
          </ac:picMkLst>
        </pc:picChg>
        <pc:picChg chg="add mod">
          <ac:chgData name="Karki, Pravash" userId="c24e6192-4945-4990-bf57-5b963c41baee" providerId="ADAL" clId="{6CD9046A-7B10-405A-9996-1785DF268FEC}" dt="2022-11-23T16:24:37.355" v="755" actId="1076"/>
          <ac:picMkLst>
            <pc:docMk/>
            <pc:sldMk cId="4124595845" sldId="312"/>
            <ac:picMk id="9" creationId="{0384C01F-0237-CCC0-E48C-BBB6D1C34484}"/>
          </ac:picMkLst>
        </pc:picChg>
        <pc:picChg chg="add del mod">
          <ac:chgData name="Karki, Pravash" userId="c24e6192-4945-4990-bf57-5b963c41baee" providerId="ADAL" clId="{6CD9046A-7B10-405A-9996-1785DF268FEC}" dt="2022-11-23T16:23:53.700" v="742" actId="21"/>
          <ac:picMkLst>
            <pc:docMk/>
            <pc:sldMk cId="4124595845" sldId="312"/>
            <ac:picMk id="19458" creationId="{D025E54E-3E19-C051-E0C4-A010AAC8845D}"/>
          </ac:picMkLst>
        </pc:picChg>
      </pc:sldChg>
      <pc:sldChg chg="addSp delSp modSp new mod">
        <pc:chgData name="Karki, Pravash" userId="c24e6192-4945-4990-bf57-5b963c41baee" providerId="ADAL" clId="{6CD9046A-7B10-405A-9996-1785DF268FEC}" dt="2022-11-23T16:25:22.970" v="767" actId="1076"/>
        <pc:sldMkLst>
          <pc:docMk/>
          <pc:sldMk cId="4215185285" sldId="313"/>
        </pc:sldMkLst>
        <pc:spChg chg="del">
          <ac:chgData name="Karki, Pravash" userId="c24e6192-4945-4990-bf57-5b963c41baee" providerId="ADAL" clId="{6CD9046A-7B10-405A-9996-1785DF268FEC}" dt="2022-11-23T16:24:44.556" v="757" actId="478"/>
          <ac:spMkLst>
            <pc:docMk/>
            <pc:sldMk cId="4215185285" sldId="313"/>
            <ac:spMk id="2" creationId="{EFD49C3F-9D2C-F3C9-135E-D0B6404831E4}"/>
          </ac:spMkLst>
        </pc:spChg>
        <pc:spChg chg="del">
          <ac:chgData name="Karki, Pravash" userId="c24e6192-4945-4990-bf57-5b963c41baee" providerId="ADAL" clId="{6CD9046A-7B10-405A-9996-1785DF268FEC}" dt="2022-11-23T16:24:44.556" v="757" actId="478"/>
          <ac:spMkLst>
            <pc:docMk/>
            <pc:sldMk cId="4215185285" sldId="313"/>
            <ac:spMk id="3" creationId="{D422890F-96FB-D2AA-43A1-F84EFD7E19E5}"/>
          </ac:spMkLst>
        </pc:spChg>
        <pc:picChg chg="add mod">
          <ac:chgData name="Karki, Pravash" userId="c24e6192-4945-4990-bf57-5b963c41baee" providerId="ADAL" clId="{6CD9046A-7B10-405A-9996-1785DF268FEC}" dt="2022-11-23T16:25:15.396" v="764" actId="14100"/>
          <ac:picMkLst>
            <pc:docMk/>
            <pc:sldMk cId="4215185285" sldId="313"/>
            <ac:picMk id="20482" creationId="{0C53248F-84C1-BAEB-A733-F39DCD8EB177}"/>
          </ac:picMkLst>
        </pc:picChg>
        <pc:picChg chg="add mod">
          <ac:chgData name="Karki, Pravash" userId="c24e6192-4945-4990-bf57-5b963c41baee" providerId="ADAL" clId="{6CD9046A-7B10-405A-9996-1785DF268FEC}" dt="2022-11-23T16:25:22.970" v="767" actId="1076"/>
          <ac:picMkLst>
            <pc:docMk/>
            <pc:sldMk cId="4215185285" sldId="313"/>
            <ac:picMk id="20484" creationId="{D3685C32-ED20-1E53-680F-10EB52D5FA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defRPr sz="3600">
        <a:latin typeface="+mn-lt"/>
        <a:ea typeface="+mn-ea"/>
        <a:cs typeface="+mn-cs"/>
        <a:sym typeface="SF Pro Display Regular"/>
      </a:defRPr>
    </a:lvl1pPr>
    <a:lvl2pPr indent="228600" defTabSz="2438400" latinLnBrk="0">
      <a:defRPr sz="3600">
        <a:latin typeface="+mn-lt"/>
        <a:ea typeface="+mn-ea"/>
        <a:cs typeface="+mn-cs"/>
        <a:sym typeface="SF Pro Display Regular"/>
      </a:defRPr>
    </a:lvl2pPr>
    <a:lvl3pPr indent="457200" defTabSz="2438400" latinLnBrk="0">
      <a:defRPr sz="3600">
        <a:latin typeface="+mn-lt"/>
        <a:ea typeface="+mn-ea"/>
        <a:cs typeface="+mn-cs"/>
        <a:sym typeface="SF Pro Display Regular"/>
      </a:defRPr>
    </a:lvl3pPr>
    <a:lvl4pPr indent="685800" defTabSz="2438400" latinLnBrk="0">
      <a:defRPr sz="3600">
        <a:latin typeface="+mn-lt"/>
        <a:ea typeface="+mn-ea"/>
        <a:cs typeface="+mn-cs"/>
        <a:sym typeface="SF Pro Display Regular"/>
      </a:defRPr>
    </a:lvl4pPr>
    <a:lvl5pPr indent="914400" defTabSz="2438400" latinLnBrk="0">
      <a:defRPr sz="3600">
        <a:latin typeface="+mn-lt"/>
        <a:ea typeface="+mn-ea"/>
        <a:cs typeface="+mn-cs"/>
        <a:sym typeface="SF Pro Display Regular"/>
      </a:defRPr>
    </a:lvl5pPr>
    <a:lvl6pPr indent="1143000" defTabSz="2438400" latinLnBrk="0">
      <a:defRPr sz="3600">
        <a:latin typeface="+mn-lt"/>
        <a:ea typeface="+mn-ea"/>
        <a:cs typeface="+mn-cs"/>
        <a:sym typeface="SF Pro Display Regular"/>
      </a:defRPr>
    </a:lvl6pPr>
    <a:lvl7pPr indent="1371600" defTabSz="2438400" latinLnBrk="0">
      <a:defRPr sz="3600">
        <a:latin typeface="+mn-lt"/>
        <a:ea typeface="+mn-ea"/>
        <a:cs typeface="+mn-cs"/>
        <a:sym typeface="SF Pro Display Regular"/>
      </a:defRPr>
    </a:lvl7pPr>
    <a:lvl8pPr indent="1600200" defTabSz="2438400" latinLnBrk="0">
      <a:defRPr sz="3600">
        <a:latin typeface="+mn-lt"/>
        <a:ea typeface="+mn-ea"/>
        <a:cs typeface="+mn-cs"/>
        <a:sym typeface="SF Pro Display Regular"/>
      </a:defRPr>
    </a:lvl8pPr>
    <a:lvl9pPr indent="1828800" defTabSz="2438400" latinLnBrk="0">
      <a:defRPr sz="3600">
        <a:latin typeface="+mn-lt"/>
        <a:ea typeface="+mn-ea"/>
        <a:cs typeface="+mn-cs"/>
        <a:sym typeface="SF Pro Display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2463038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1684524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2411647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4030502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409205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74026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437267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2244341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175915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350701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1091561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ISA is about internet and web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76632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831221" y="1985533"/>
            <a:ext cx="22721601" cy="5473601"/>
          </a:xfrm>
          <a:prstGeom prst="rect">
            <a:avLst/>
          </a:prstGeom>
        </p:spPr>
        <p:txBody>
          <a:bodyPr lIns="243799" tIns="243799" rIns="243799" bIns="243799"/>
          <a:lstStyle>
            <a:lvl1pPr algn="ctr">
              <a:lnSpc>
                <a:spcPct val="80000"/>
              </a:lnSpc>
              <a:defRPr sz="10600">
                <a:solidFill>
                  <a:schemeClr val="accent2">
                    <a:lumOff val="-2588"/>
                  </a:schemeClr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7557666"/>
            <a:ext cx="22721602" cy="2113601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1pPr>
            <a:lvl2pPr marL="914400" indent="-3175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2pPr>
            <a:lvl3pPr marL="914400" indent="1397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3pPr>
            <a:lvl4pPr marL="914400" indent="5969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4pPr>
            <a:lvl5pPr marL="914400" indent="1054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7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1949092" y="11520328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11281533"/>
            <a:ext cx="15996801" cy="1613601"/>
          </a:xfrm>
          <a:prstGeom prst="rect">
            <a:avLst/>
          </a:prstGeom>
        </p:spPr>
        <p:txBody>
          <a:bodyPr lIns="243799" tIns="243799" rIns="243799" bIns="243799" anchor="ctr"/>
          <a:lstStyle>
            <a:lvl1pPr marL="609600" indent="-3810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0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31199" y="2949666"/>
            <a:ext cx="22721602" cy="52360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ctr">
              <a:lnSpc>
                <a:spcPct val="100000"/>
              </a:lnSpc>
              <a:defRPr sz="32000"/>
            </a:lvl1pPr>
          </a:lstStyle>
          <a:p>
            <a:r>
              <a:t>Title Text</a:t>
            </a:r>
          </a:p>
        </p:txBody>
      </p:sp>
      <p:sp>
        <p:nvSpPr>
          <p:cNvPr id="1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1199" y="8405933"/>
            <a:ext cx="22721602" cy="3468801"/>
          </a:xfrm>
          <a:prstGeom prst="rect">
            <a:avLst/>
          </a:prstGeom>
        </p:spPr>
        <p:txBody>
          <a:bodyPr lIns="243799" tIns="243799" rIns="243799" bIns="243799"/>
          <a:lstStyle>
            <a:lvl1pPr marL="1028700" indent="-914400"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1pPr>
            <a:lvl2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2pPr>
            <a:lvl3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3pPr>
            <a:lvl4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4pPr>
            <a:lvl5pPr algn="ctr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2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831199" y="5735599"/>
            <a:ext cx="22721602" cy="2244801"/>
          </a:xfrm>
          <a:prstGeom prst="rect">
            <a:avLst/>
          </a:prstGeom>
        </p:spPr>
        <p:txBody>
          <a:bodyPr lIns="243799" tIns="243799" rIns="243799" bIns="243799"/>
          <a:lstStyle>
            <a:lvl1pPr algn="ctr">
              <a:lnSpc>
                <a:spcPct val="100000"/>
              </a:lnSpc>
              <a:defRPr sz="9600"/>
            </a:lvl1pPr>
          </a:lstStyle>
          <a:p>
            <a:r>
              <a:t>Title Text</a:t>
            </a:r>
          </a:p>
        </p:txBody>
      </p:sp>
      <p:pic>
        <p:nvPicPr>
          <p:cNvPr id="36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 anchor="t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xfrm>
            <a:off x="831199" y="3073266"/>
            <a:ext cx="22721602" cy="9110401"/>
          </a:xfrm>
          <a:prstGeom prst="rect">
            <a:avLst/>
          </a:prstGeom>
        </p:spPr>
        <p:txBody>
          <a:bodyPr lIns="243799" tIns="243799" rIns="243799" bIns="243799"/>
          <a:lstStyle>
            <a:lvl1pPr marL="10287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1pPr>
            <a:lvl2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2pPr>
            <a:lvl3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3pPr>
            <a:lvl4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4pPr>
            <a:lvl5pPr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8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 anchor="t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1199" y="3073266"/>
            <a:ext cx="10666401" cy="9110401"/>
          </a:xfrm>
          <a:prstGeom prst="rect">
            <a:avLst/>
          </a:prstGeom>
        </p:spPr>
        <p:txBody>
          <a:bodyPr lIns="243799" tIns="243799" rIns="243799" bIns="243799"/>
          <a:lstStyle>
            <a:lvl1pPr marL="956128" indent="-816428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1pPr>
            <a:lvl2pPr marL="15240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2pPr>
            <a:lvl3pPr marL="19812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3pPr>
            <a:lvl4pPr marL="24384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4pPr>
            <a:lvl5pPr marL="28956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Google Shape;29;p46"/>
          <p:cNvSpPr txBox="1">
            <a:spLocks noGrp="1"/>
          </p:cNvSpPr>
          <p:nvPr>
            <p:ph type="body" sz="half" idx="21"/>
          </p:nvPr>
        </p:nvSpPr>
        <p:spPr>
          <a:xfrm>
            <a:off x="12886400" y="3073266"/>
            <a:ext cx="10666401" cy="9110401"/>
          </a:xfrm>
          <a:prstGeom prst="rect">
            <a:avLst/>
          </a:prstGeom>
        </p:spPr>
        <p:txBody>
          <a:bodyPr lIns="243799" tIns="243799" rIns="243799" bIns="243799"/>
          <a:lstStyle/>
          <a:p>
            <a:pPr marL="956128" indent="-816428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600"/>
              <a:defRPr sz="3600"/>
            </a:pPr>
            <a:endParaRPr/>
          </a:p>
        </p:txBody>
      </p:sp>
      <p:pic>
        <p:nvPicPr>
          <p:cNvPr id="61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831199" y="1186733"/>
            <a:ext cx="22721602" cy="1527201"/>
          </a:xfrm>
          <a:prstGeom prst="rect">
            <a:avLst/>
          </a:prstGeom>
        </p:spPr>
        <p:txBody>
          <a:bodyPr lIns="243799" tIns="243799" rIns="243799" bIns="243799" anchor="t"/>
          <a:lstStyle>
            <a:lvl1pPr>
              <a:lnSpc>
                <a:spcPct val="100000"/>
              </a:lnSpc>
            </a:lvl1pPr>
          </a:lstStyle>
          <a:p>
            <a:r>
              <a:t>Title Text</a:t>
            </a:r>
          </a:p>
        </p:txBody>
      </p:sp>
      <p:pic>
        <p:nvPicPr>
          <p:cNvPr id="72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1199" y="1481599"/>
            <a:ext cx="7488001" cy="2015201"/>
          </a:xfrm>
          <a:prstGeom prst="rect">
            <a:avLst/>
          </a:prstGeom>
        </p:spPr>
        <p:txBody>
          <a:bodyPr lIns="243799" tIns="243799" rIns="243799" bIns="243799" anchor="b"/>
          <a:lstStyle>
            <a:lvl1pPr>
              <a:lnSpc>
                <a:spcPct val="100000"/>
              </a:lnSpc>
              <a:defRPr sz="6400"/>
            </a:lvl1pPr>
          </a:lstStyle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199" y="3705599"/>
            <a:ext cx="7488001" cy="8478402"/>
          </a:xfrm>
          <a:prstGeom prst="rect">
            <a:avLst/>
          </a:prstGeom>
        </p:spPr>
        <p:txBody>
          <a:bodyPr lIns="243799" tIns="243799" rIns="243799" bIns="243799"/>
          <a:lstStyle>
            <a:lvl1pPr marL="9652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1pPr>
            <a:lvl2pPr marL="14224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2pPr>
            <a:lvl3pPr marL="18796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3pPr>
            <a:lvl4pPr marL="23368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4pPr>
            <a:lvl5pPr marL="2794000" indent="-8128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  <a:buSzPts val="3200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4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1307333" y="1200399"/>
            <a:ext cx="16980801" cy="10908801"/>
          </a:xfrm>
          <a:prstGeom prst="rect">
            <a:avLst/>
          </a:prstGeom>
        </p:spPr>
        <p:txBody>
          <a:bodyPr lIns="243799" tIns="243799" rIns="243799" bIns="243799"/>
          <a:lstStyle>
            <a:lvl1pPr>
              <a:lnSpc>
                <a:spcPct val="100000"/>
              </a:lnSpc>
              <a:defRPr sz="12800"/>
            </a:lvl1pPr>
          </a:lstStyle>
          <a:p>
            <a:r>
              <a:t>Title Text</a:t>
            </a:r>
          </a:p>
        </p:txBody>
      </p:sp>
      <p:pic>
        <p:nvPicPr>
          <p:cNvPr id="95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42;p50"/>
          <p:cNvSpPr/>
          <p:nvPr/>
        </p:nvSpPr>
        <p:spPr>
          <a:xfrm>
            <a:off x="12192000" y="-334"/>
            <a:ext cx="12192000" cy="137160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endParaRPr/>
          </a:p>
        </p:txBody>
      </p:sp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707999" y="3288466"/>
            <a:ext cx="10787202" cy="39528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ctr">
              <a:lnSpc>
                <a:spcPct val="100000"/>
              </a:lnSpc>
              <a:defRPr sz="11200"/>
            </a:lvl1pPr>
          </a:lstStyle>
          <a:p>
            <a:r>
              <a:t>Title Text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07999" y="7474866"/>
            <a:ext cx="10787202" cy="3293602"/>
          </a:xfrm>
          <a:prstGeom prst="rect">
            <a:avLst/>
          </a:prstGeom>
        </p:spPr>
        <p:txBody>
          <a:bodyPr lIns="243799" tIns="243799" rIns="243799" bIns="243799"/>
          <a:lstStyle>
            <a:lvl1pPr marL="914400" indent="-800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1pPr>
            <a:lvl2pPr marL="914400" indent="-3175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2pPr>
            <a:lvl3pPr marL="914400" indent="1397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3pPr>
            <a:lvl4pPr marL="914400" indent="5969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4pPr>
            <a:lvl5pPr marL="914400" indent="1054100"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5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Google Shape;45;p50"/>
          <p:cNvSpPr txBox="1">
            <a:spLocks noGrp="1"/>
          </p:cNvSpPr>
          <p:nvPr>
            <p:ph type="body" sz="half" idx="21"/>
          </p:nvPr>
        </p:nvSpPr>
        <p:spPr>
          <a:xfrm>
            <a:off x="13172000" y="1930866"/>
            <a:ext cx="10232001" cy="9853601"/>
          </a:xfrm>
          <a:prstGeom prst="rect">
            <a:avLst/>
          </a:prstGeom>
        </p:spPr>
        <p:txBody>
          <a:bodyPr lIns="243799" tIns="243799" rIns="243799" bIns="243799" anchor="ctr"/>
          <a:lstStyle/>
          <a:p>
            <a:pPr marL="1028700" indent="-914400">
              <a:lnSpc>
                <a:spcPct val="115000"/>
              </a:lnSpc>
              <a:spcBef>
                <a:spcPts val="0"/>
              </a:spcBef>
              <a:buClr>
                <a:schemeClr val="accent2">
                  <a:lumOff val="21764"/>
                </a:schemeClr>
              </a:buClr>
            </a:pPr>
            <a:endParaRPr/>
          </a:p>
        </p:txBody>
      </p:sp>
      <p:pic>
        <p:nvPicPr>
          <p:cNvPr id="109" name="Google Shape;71;p2" descr="Google Shape;71;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3" y="7149874"/>
            <a:ext cx="6592391" cy="656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Google Shape;74;p2" descr="Google Shape;74;p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033758" y="11909795"/>
            <a:ext cx="2022664" cy="2100501"/>
          </a:xfrm>
          <a:prstGeom prst="rect">
            <a:avLst/>
          </a:prstGeom>
        </p:spPr>
        <p:txBody>
          <a:bodyPr lIns="243799" tIns="243799" rIns="243799" bIns="24379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76399" y="730250"/>
            <a:ext cx="21031201" cy="2651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399" tIns="91399" rIns="91399" bIns="913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399" y="3651250"/>
            <a:ext cx="21031201" cy="87024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399" tIns="91399" rIns="91399" bIns="9139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Google Shape;71;p2" descr="Google Shape;71;p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771441" y="8125798"/>
            <a:ext cx="5612563" cy="559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oogle Shape;74;p2" descr="Google Shape;74;p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44933" y="825863"/>
            <a:ext cx="2316481" cy="96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0955" y="911425"/>
            <a:ext cx="3799271" cy="79492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989737" y="12180050"/>
            <a:ext cx="1717864" cy="1795701"/>
          </a:xfrm>
          <a:prstGeom prst="rect">
            <a:avLst/>
          </a:prstGeom>
          <a:ln w="25400">
            <a:miter lim="400000"/>
          </a:ln>
        </p:spPr>
        <p:txBody>
          <a:bodyPr wrap="none" lIns="91399" tIns="91399" rIns="91399" bIns="91399" anchor="ctr">
            <a:normAutofit/>
          </a:bodyPr>
          <a:lstStyle>
            <a:lvl1pPr algn="r">
              <a:defRPr sz="10600"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1pPr>
      <a:lvl2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2pPr>
      <a:lvl3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3pPr>
      <a:lvl4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4pPr>
      <a:lvl5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5pPr>
      <a:lvl6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6pPr>
      <a:lvl7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7pPr>
      <a:lvl8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8pPr>
      <a:lvl9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F Pro Display Regular"/>
        </a:defRPr>
      </a:lvl9pPr>
    </p:titleStyle>
    <p:bodyStyle>
      <a:lvl1pPr marL="986366" marR="0" indent="-846666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●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1pPr>
      <a:lvl2pPr marL="16854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○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2pPr>
      <a:lvl3pPr marL="21426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■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3pPr>
      <a:lvl4pPr marL="25998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●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4pPr>
      <a:lvl5pPr marL="30570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○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5pPr>
      <a:lvl6pPr marL="35142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■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6pPr>
      <a:lvl7pPr marL="39714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●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7pPr>
      <a:lvl8pPr marL="44286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○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8pPr>
      <a:lvl9pPr marL="4885871" marR="0" indent="-1088571" algn="l" defTabSz="2438400" rtl="0" latinLnBrk="0">
        <a:lnSpc>
          <a:spcPct val="90000"/>
        </a:lnSpc>
        <a:spcBef>
          <a:spcPts val="2100"/>
        </a:spcBef>
        <a:spcAft>
          <a:spcPts val="0"/>
        </a:spcAft>
        <a:buClr>
          <a:srgbClr val="000000"/>
        </a:buClr>
        <a:buSzPts val="4800"/>
        <a:buFont typeface="SF Pro Display Regular"/>
        <a:buChar char="■"/>
        <a:tabLst/>
        <a:defRPr sz="4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SF Pro Display Regular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SF Pro Display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validator.w3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intro.asp/" TargetMode="External"/><Relationship Id="rId2" Type="http://schemas.openxmlformats.org/officeDocument/2006/relationships/hyperlink" Target="http://html5doctor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utorialspoint.com/html5/index.ht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erienceleague.adobe.com/docs/target/using/experiences/vec/mobile-viewport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evinSuttle/html-meta-tag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"/>
          <p:cNvGrpSpPr/>
          <p:nvPr/>
        </p:nvGrpSpPr>
        <p:grpSpPr>
          <a:xfrm>
            <a:off x="3124355" y="3817290"/>
            <a:ext cx="18135292" cy="6081421"/>
            <a:chOff x="0" y="0"/>
            <a:chExt cx="18135289" cy="6081420"/>
          </a:xfrm>
        </p:grpSpPr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512956" cy="60814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4524" y="43872"/>
              <a:ext cx="5393776" cy="5475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" name="Image" descr="Image"/>
            <p:cNvPicPr>
              <a:picLocks noChangeAspect="1"/>
            </p:cNvPicPr>
            <p:nvPr/>
          </p:nvPicPr>
          <p:blipFill>
            <a:blip r:embed="rId4"/>
            <a:srcRect t="3687" b="10560"/>
            <a:stretch>
              <a:fillRect/>
            </a:stretch>
          </p:blipFill>
          <p:spPr>
            <a:xfrm>
              <a:off x="12110244" y="0"/>
              <a:ext cx="6025045" cy="5564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push/>
      </p:transition>
    </mc:Choice>
    <mc:Fallback>
      <p:transition spd="med">
        <p:push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nt to Learn more?">
            <a:extLst>
              <a:ext uri="{FF2B5EF4-FFF2-40B4-BE49-F238E27FC236}">
                <a16:creationId xmlns:a16="http://schemas.microsoft.com/office/drawing/2014/main" id="{6A036681-C14B-31E9-E9FB-33D8348EB0C0}"/>
              </a:ext>
            </a:extLst>
          </p:cNvPr>
          <p:cNvSpPr txBox="1"/>
          <p:nvPr/>
        </p:nvSpPr>
        <p:spPr>
          <a:xfrm>
            <a:off x="6550090" y="1004912"/>
            <a:ext cx="11283820" cy="12602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775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Headings and sections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2D106-4DB3-0092-9048-B617FD24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5" y="4811680"/>
            <a:ext cx="13932133" cy="7579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A9CCF6-8503-EE40-A01D-2BECD615C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933" y="5976066"/>
            <a:ext cx="14718013" cy="7515999"/>
          </a:xfrm>
          <a:prstGeom prst="rect">
            <a:avLst/>
          </a:prstGeom>
        </p:spPr>
      </p:pic>
      <p:sp>
        <p:nvSpPr>
          <p:cNvPr id="13" name="Want to Learn more?">
            <a:extLst>
              <a:ext uri="{FF2B5EF4-FFF2-40B4-BE49-F238E27FC236}">
                <a16:creationId xmlns:a16="http://schemas.microsoft.com/office/drawing/2014/main" id="{F15A213D-47EE-FEAA-830B-6A61DE1EC701}"/>
              </a:ext>
            </a:extLst>
          </p:cNvPr>
          <p:cNvSpPr txBox="1"/>
          <p:nvPr/>
        </p:nvSpPr>
        <p:spPr>
          <a:xfrm>
            <a:off x="779806" y="3782779"/>
            <a:ext cx="4333370" cy="1028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625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21507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3124F-DEB9-6AE6-A596-97AD7D04C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678" y="3614738"/>
            <a:ext cx="15234643" cy="597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5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ant to Learn more?">
            <a:extLst>
              <a:ext uri="{FF2B5EF4-FFF2-40B4-BE49-F238E27FC236}">
                <a16:creationId xmlns:a16="http://schemas.microsoft.com/office/drawing/2014/main" id="{FFFFD230-ED62-1CE3-3C3A-2A4C63242598}"/>
              </a:ext>
            </a:extLst>
          </p:cNvPr>
          <p:cNvSpPr txBox="1"/>
          <p:nvPr/>
        </p:nvSpPr>
        <p:spPr>
          <a:xfrm>
            <a:off x="6550090" y="930268"/>
            <a:ext cx="11283820" cy="12602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850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Document structure</a:t>
            </a:r>
          </a:p>
        </p:txBody>
      </p:sp>
      <p:pic>
        <p:nvPicPr>
          <p:cNvPr id="5122" name="Picture 2" descr="A layout with a header, three columns, and a footer.">
            <a:extLst>
              <a:ext uri="{FF2B5EF4-FFF2-40B4-BE49-F238E27FC236}">
                <a16:creationId xmlns:a16="http://schemas.microsoft.com/office/drawing/2014/main" id="{8C9BF9F2-1663-CEBA-0894-FE6B2B9D9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73" y="2994032"/>
            <a:ext cx="12896850" cy="97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0E656E-B6A2-5E5F-BFD7-FDEFBEDD1538}"/>
              </a:ext>
            </a:extLst>
          </p:cNvPr>
          <p:cNvSpPr txBox="1"/>
          <p:nvPr/>
        </p:nvSpPr>
        <p:spPr>
          <a:xfrm>
            <a:off x="2010747" y="2347701"/>
            <a:ext cx="3830216" cy="6463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Segoe UI" panose="020B0502040204020203" pitchFamily="34" charset="0"/>
              </a:rPr>
              <a:t>holy grail layout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72177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1A66F-943E-93D5-BB46-0D4625FE3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476305"/>
            <a:ext cx="13916020" cy="4577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920492-94B3-A4C8-AB45-98EB88D1F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726" y="5712861"/>
            <a:ext cx="14213188" cy="74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8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691009-7395-F372-03B5-A363CB0F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249" y="9691396"/>
            <a:ext cx="9725612" cy="1318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083D1C-01D0-9780-9579-721932E17B1D}"/>
              </a:ext>
            </a:extLst>
          </p:cNvPr>
          <p:cNvSpPr txBox="1"/>
          <p:nvPr/>
        </p:nvSpPr>
        <p:spPr>
          <a:xfrm>
            <a:off x="2201249" y="3470248"/>
            <a:ext cx="11869314" cy="76944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400" b="1" i="0" dirty="0">
                <a:effectLst/>
                <a:latin typeface="Segoe UI" panose="020B0502040204020203" pitchFamily="34" charset="0"/>
              </a:rPr>
              <a:t>&lt;nav&gt;: The Navigation Section element</a:t>
            </a:r>
            <a:endParaRPr 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9CD1B-DF0D-556F-7A52-222A558444F0}"/>
              </a:ext>
            </a:extLst>
          </p:cNvPr>
          <p:cNvSpPr txBox="1"/>
          <p:nvPr/>
        </p:nvSpPr>
        <p:spPr>
          <a:xfrm>
            <a:off x="2201249" y="5058611"/>
            <a:ext cx="16851861" cy="3970318"/>
          </a:xfrm>
          <a:prstGeom prst="rect">
            <a:avLst/>
          </a:prstGeom>
          <a:solidFill>
            <a:srgbClr val="2D2A2E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78DCE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crumbs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78DCE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crumb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"&gt;&lt;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8DCE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Bikes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78DCE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crumb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"&gt;&lt;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 err="1">
                <a:solidFill>
                  <a:srgbClr val="78DCE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BMX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78DCE8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A9DC76"/>
                </a:solidFill>
                <a:effectLst/>
                <a:latin typeface="Consolas" panose="020B0609020204030204" pitchFamily="49" charset="0"/>
              </a:rPr>
              <a:t>crumb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Jump Bike 3000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 err="1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261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6939E9C-AC81-65F1-1C8A-22DAB54D2C64}"/>
              </a:ext>
            </a:extLst>
          </p:cNvPr>
          <p:cNvSpPr txBox="1"/>
          <p:nvPr/>
        </p:nvSpPr>
        <p:spPr>
          <a:xfrm>
            <a:off x="1494453" y="4254102"/>
            <a:ext cx="7935686" cy="3416320"/>
          </a:xfrm>
          <a:prstGeom prst="rect">
            <a:avLst/>
          </a:prstGeom>
          <a:solidFill>
            <a:srgbClr val="2D2A2E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Heading level 1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Heading level 2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Heading level 3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Heading level 4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Heading level 5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Heading level 6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1049A5-598E-C65A-8A44-3B3F96510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7426" y="4254102"/>
            <a:ext cx="3889148" cy="4347774"/>
          </a:xfrm>
          <a:prstGeom prst="rect">
            <a:avLst/>
          </a:prstGeom>
        </p:spPr>
      </p:pic>
      <p:sp>
        <p:nvSpPr>
          <p:cNvPr id="4" name="Want to Learn more?">
            <a:extLst>
              <a:ext uri="{FF2B5EF4-FFF2-40B4-BE49-F238E27FC236}">
                <a16:creationId xmlns:a16="http://schemas.microsoft.com/office/drawing/2014/main" id="{E1790A31-23BC-3671-4CD1-6D744FB8E210}"/>
              </a:ext>
            </a:extLst>
          </p:cNvPr>
          <p:cNvSpPr txBox="1"/>
          <p:nvPr/>
        </p:nvSpPr>
        <p:spPr>
          <a:xfrm>
            <a:off x="964164" y="2721745"/>
            <a:ext cx="22561421" cy="11971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700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&lt;h1&gt;–&lt;h6&gt;: The HTML Section Heading elements</a:t>
            </a:r>
          </a:p>
        </p:txBody>
      </p:sp>
      <p:sp>
        <p:nvSpPr>
          <p:cNvPr id="6" name="Want to Learn more?">
            <a:extLst>
              <a:ext uri="{FF2B5EF4-FFF2-40B4-BE49-F238E27FC236}">
                <a16:creationId xmlns:a16="http://schemas.microsoft.com/office/drawing/2014/main" id="{425AFE01-61CF-274C-B6D5-17E237FA166D}"/>
              </a:ext>
            </a:extLst>
          </p:cNvPr>
          <p:cNvSpPr txBox="1"/>
          <p:nvPr/>
        </p:nvSpPr>
        <p:spPr>
          <a:xfrm>
            <a:off x="1188099" y="9047899"/>
            <a:ext cx="17286514" cy="416424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Autofit/>
          </a:bodyPr>
          <a:lstStyle/>
          <a:p>
            <a:pPr marL="1371600" indent="-1371600" defTabSz="2316479">
              <a:lnSpc>
                <a:spcPct val="170000"/>
              </a:lnSpc>
              <a:buSzPct val="100000"/>
              <a:buFont typeface="+mj-lt"/>
              <a:buAutoNum type="arabicPeriod"/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 sz="3200"/>
              <a:t>Heading information can be used by user agents to construct a table of contents for a document automatically.</a:t>
            </a:r>
          </a:p>
          <a:p>
            <a:pPr marL="1371600" indent="-1371600" defTabSz="2316479">
              <a:lnSpc>
                <a:spcPct val="170000"/>
              </a:lnSpc>
              <a:buSzPct val="100000"/>
              <a:buFont typeface="+mj-lt"/>
              <a:buAutoNum type="arabicPeriod"/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 sz="3200"/>
              <a:t>Do not use heading elements to resize text. Instead, use the CSS font-size property.</a:t>
            </a:r>
          </a:p>
          <a:p>
            <a:pPr marL="1371600" indent="-1371600" defTabSz="2316479">
              <a:lnSpc>
                <a:spcPct val="170000"/>
              </a:lnSpc>
              <a:buSzPct val="100000"/>
              <a:buFont typeface="+mj-lt"/>
              <a:buAutoNum type="arabicPeriod"/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 sz="3200"/>
              <a:t>Do not skip heading levels: always start from &lt;h1&gt;, followed by &lt;h2&gt; and so on.</a:t>
            </a:r>
          </a:p>
        </p:txBody>
      </p:sp>
    </p:spTree>
    <p:extLst>
      <p:ext uri="{BB962C8B-B14F-4D97-AF65-F5344CB8AC3E}">
        <p14:creationId xmlns:p14="http://schemas.microsoft.com/office/powerpoint/2010/main" val="211408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ant to Learn more?">
            <a:extLst>
              <a:ext uri="{FF2B5EF4-FFF2-40B4-BE49-F238E27FC236}">
                <a16:creationId xmlns:a16="http://schemas.microsoft.com/office/drawing/2014/main" id="{5ADC8639-26EF-CC3C-B628-E213AF1F43B2}"/>
              </a:ext>
            </a:extLst>
          </p:cNvPr>
          <p:cNvSpPr txBox="1"/>
          <p:nvPr/>
        </p:nvSpPr>
        <p:spPr>
          <a:xfrm>
            <a:off x="6814458" y="930268"/>
            <a:ext cx="10755084" cy="11971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625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Advanced text formatting</a:t>
            </a:r>
          </a:p>
        </p:txBody>
      </p:sp>
      <p:sp>
        <p:nvSpPr>
          <p:cNvPr id="3" name="Want to Learn more?">
            <a:extLst>
              <a:ext uri="{FF2B5EF4-FFF2-40B4-BE49-F238E27FC236}">
                <a16:creationId xmlns:a16="http://schemas.microsoft.com/office/drawing/2014/main" id="{EDD54843-2BD1-E630-0180-B24E9F8CBFA9}"/>
              </a:ext>
            </a:extLst>
          </p:cNvPr>
          <p:cNvSpPr txBox="1"/>
          <p:nvPr/>
        </p:nvSpPr>
        <p:spPr>
          <a:xfrm>
            <a:off x="1001486" y="3476359"/>
            <a:ext cx="6500326" cy="9731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550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Description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E826F-DFD5-F1E5-E99F-FCDBA3071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6" y="4449536"/>
            <a:ext cx="10900143" cy="8072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D8A84-BCD9-7129-6F19-0E63E254B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6202" y="6157523"/>
            <a:ext cx="12177171" cy="53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1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2B733-328C-8717-E6AD-18AE230AA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54" y="4313950"/>
            <a:ext cx="11994141" cy="4606115"/>
          </a:xfrm>
          <a:prstGeom prst="rect">
            <a:avLst/>
          </a:prstGeom>
        </p:spPr>
      </p:pic>
      <p:sp>
        <p:nvSpPr>
          <p:cNvPr id="4" name="Want to Learn more?">
            <a:extLst>
              <a:ext uri="{FF2B5EF4-FFF2-40B4-BE49-F238E27FC236}">
                <a16:creationId xmlns:a16="http://schemas.microsoft.com/office/drawing/2014/main" id="{D4A0F2C3-E5DC-9FE2-ADD4-5C0B94FF479F}"/>
              </a:ext>
            </a:extLst>
          </p:cNvPr>
          <p:cNvSpPr txBox="1"/>
          <p:nvPr/>
        </p:nvSpPr>
        <p:spPr>
          <a:xfrm>
            <a:off x="1231154" y="3140457"/>
            <a:ext cx="6500326" cy="9731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550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Blockquote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5755D-748C-DBD5-C5A4-AFAB3554A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326" y="7767346"/>
            <a:ext cx="13819520" cy="430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6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ant to Learn more?">
            <a:extLst>
              <a:ext uri="{FF2B5EF4-FFF2-40B4-BE49-F238E27FC236}">
                <a16:creationId xmlns:a16="http://schemas.microsoft.com/office/drawing/2014/main" id="{CF22FBE8-08CA-EC71-743D-8DC8222BA6DB}"/>
              </a:ext>
            </a:extLst>
          </p:cNvPr>
          <p:cNvSpPr txBox="1"/>
          <p:nvPr/>
        </p:nvSpPr>
        <p:spPr>
          <a:xfrm>
            <a:off x="1137848" y="2636604"/>
            <a:ext cx="6500326" cy="9731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550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Citations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336C0-23D7-D768-DBEC-C812A983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646" y="3609780"/>
            <a:ext cx="11340634" cy="8520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10AF8-166A-D784-47E6-386DF7B60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54" y="2776439"/>
            <a:ext cx="13084898" cy="38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ant to Learn more?">
            <a:extLst>
              <a:ext uri="{FF2B5EF4-FFF2-40B4-BE49-F238E27FC236}">
                <a16:creationId xmlns:a16="http://schemas.microsoft.com/office/drawing/2014/main" id="{E48A10BF-093B-BD9D-33E9-88D113BF8FAC}"/>
              </a:ext>
            </a:extLst>
          </p:cNvPr>
          <p:cNvSpPr txBox="1"/>
          <p:nvPr/>
        </p:nvSpPr>
        <p:spPr>
          <a:xfrm>
            <a:off x="6814458" y="930268"/>
            <a:ext cx="10755084" cy="11971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625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Planning a simple website</a:t>
            </a:r>
          </a:p>
        </p:txBody>
      </p:sp>
      <p:sp>
        <p:nvSpPr>
          <p:cNvPr id="9" name="Want to Learn more?">
            <a:extLst>
              <a:ext uri="{FF2B5EF4-FFF2-40B4-BE49-F238E27FC236}">
                <a16:creationId xmlns:a16="http://schemas.microsoft.com/office/drawing/2014/main" id="{7942B2A6-E220-8D17-68B5-3621887B81D6}"/>
              </a:ext>
            </a:extLst>
          </p:cNvPr>
          <p:cNvSpPr txBox="1"/>
          <p:nvPr/>
        </p:nvSpPr>
        <p:spPr>
          <a:xfrm>
            <a:off x="1137848" y="2636604"/>
            <a:ext cx="6500326" cy="9731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400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Information architecture</a:t>
            </a:r>
          </a:p>
        </p:txBody>
      </p:sp>
      <p:pic>
        <p:nvPicPr>
          <p:cNvPr id="8194" name="Picture 2" descr="the common features of the travel site to go on every page: title and logo, contact, copyright, terms and conditions, language chooser, accessibility policy">
            <a:extLst>
              <a:ext uri="{FF2B5EF4-FFF2-40B4-BE49-F238E27FC236}">
                <a16:creationId xmlns:a16="http://schemas.microsoft.com/office/drawing/2014/main" id="{518E8095-58BA-D1C6-4057-F0D02A1C8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76" y="4119004"/>
            <a:ext cx="9948323" cy="622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 simple diagram of a sample site structure, with a header, main content area, two optional sidebars, and footer">
            <a:extLst>
              <a:ext uri="{FF2B5EF4-FFF2-40B4-BE49-F238E27FC236}">
                <a16:creationId xmlns:a16="http://schemas.microsoft.com/office/drawing/2014/main" id="{57779C85-DB89-D55B-BD91-8E90492CE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632" y="5418074"/>
            <a:ext cx="12227096" cy="473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74449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ello  Welcome!"/>
          <p:cNvSpPr txBox="1"/>
          <p:nvPr/>
        </p:nvSpPr>
        <p:spPr>
          <a:xfrm>
            <a:off x="4515599" y="4611324"/>
            <a:ext cx="15352803" cy="32233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 anchor="ctr">
            <a:normAutofit/>
          </a:bodyPr>
          <a:lstStyle/>
          <a:p>
            <a:pPr algn="ctr" defTabSz="2389632">
              <a:lnSpc>
                <a:spcPct val="80000"/>
              </a:lnSpc>
              <a:defRPr sz="10388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Hello </a:t>
            </a:r>
            <a:br>
              <a:rPr/>
            </a:b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Welcome!</a:t>
            </a:r>
          </a:p>
        </p:txBody>
      </p:sp>
      <p:sp>
        <p:nvSpPr>
          <p:cNvPr id="155" name="Google Shape;73;p2"/>
          <p:cNvSpPr txBox="1"/>
          <p:nvPr/>
        </p:nvSpPr>
        <p:spPr>
          <a:xfrm>
            <a:off x="6273203" y="8353444"/>
            <a:ext cx="11837594" cy="120182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399" tIns="91399" rIns="91399" bIns="91399">
            <a:normAutofit/>
          </a:bodyPr>
          <a:lstStyle>
            <a:lvl1pPr indent="6350" algn="ctr">
              <a:defRPr sz="6400">
                <a:solidFill>
                  <a:srgbClr val="535353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lvl1pPr>
          </a:lstStyle>
          <a:p>
            <a:r>
              <a:t>Lecture Week </a:t>
            </a:r>
            <a:r>
              <a:rPr lang="en-US"/>
              <a:t>Two</a:t>
            </a:r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 long list of all the features that we could put on our travel site, from searching, to special offers and country-specific info">
            <a:extLst>
              <a:ext uri="{FF2B5EF4-FFF2-40B4-BE49-F238E27FC236}">
                <a16:creationId xmlns:a16="http://schemas.microsoft.com/office/drawing/2014/main" id="{080437B9-6660-3BC5-B870-80B6BDAC6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48" y="1213369"/>
            <a:ext cx="6667500" cy="118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1737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 map of the site showing the homepage, country page, search results, specials page, checkout, and buy page">
            <a:extLst>
              <a:ext uri="{FF2B5EF4-FFF2-40B4-BE49-F238E27FC236}">
                <a16:creationId xmlns:a16="http://schemas.microsoft.com/office/drawing/2014/main" id="{D1743806-5D19-6404-9A1D-CC979E65A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131" y="1038218"/>
            <a:ext cx="8011498" cy="1163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Want to Learn more?">
            <a:extLst>
              <a:ext uri="{FF2B5EF4-FFF2-40B4-BE49-F238E27FC236}">
                <a16:creationId xmlns:a16="http://schemas.microsoft.com/office/drawing/2014/main" id="{C15AA0EC-6A79-FD82-F934-0C228312A167}"/>
              </a:ext>
            </a:extLst>
          </p:cNvPr>
          <p:cNvSpPr txBox="1"/>
          <p:nvPr/>
        </p:nvSpPr>
        <p:spPr>
          <a:xfrm>
            <a:off x="1137848" y="2636604"/>
            <a:ext cx="6500326" cy="97317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Autofit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 sz="4800"/>
              <a:t>Sitemap</a:t>
            </a:r>
          </a:p>
        </p:txBody>
      </p:sp>
    </p:spTree>
    <p:extLst>
      <p:ext uri="{BB962C8B-B14F-4D97-AF65-F5344CB8AC3E}">
        <p14:creationId xmlns:p14="http://schemas.microsoft.com/office/powerpoint/2010/main" val="307555804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nt to Learn more?">
            <a:extLst>
              <a:ext uri="{FF2B5EF4-FFF2-40B4-BE49-F238E27FC236}">
                <a16:creationId xmlns:a16="http://schemas.microsoft.com/office/drawing/2014/main" id="{FB9042EF-E678-5649-05FC-672E57D58288}"/>
              </a:ext>
            </a:extLst>
          </p:cNvPr>
          <p:cNvSpPr txBox="1"/>
          <p:nvPr/>
        </p:nvSpPr>
        <p:spPr>
          <a:xfrm>
            <a:off x="6814458" y="930268"/>
            <a:ext cx="10755084" cy="119711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775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Debugging 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252ED-7A77-AC8E-A944-916D50AB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268" y="2888795"/>
            <a:ext cx="15317464" cy="98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4102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A9D13BA-C441-666E-D5D0-8BBF0C853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189" y="2246927"/>
            <a:ext cx="13070827" cy="103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0437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The HTML inspector in Firefox, with our example's paragraph highlighted, showing the text &quot;What causes errors in HTML?&quot; Here you can see that the paragraph element has been closed by the browser.">
            <a:extLst>
              <a:ext uri="{FF2B5EF4-FFF2-40B4-BE49-F238E27FC236}">
                <a16:creationId xmlns:a16="http://schemas.microsoft.com/office/drawing/2014/main" id="{DF5625D3-9EF8-B1B8-A258-507B3875F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93" y="2557074"/>
            <a:ext cx="11641785" cy="97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4A835-83E4-520A-7403-D664B4F2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554" y="2239833"/>
            <a:ext cx="9195341" cy="84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9166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5D7DF5-CD2F-58EB-94AE-220B694A27CC}"/>
              </a:ext>
            </a:extLst>
          </p:cNvPr>
          <p:cNvSpPr txBox="1"/>
          <p:nvPr/>
        </p:nvSpPr>
        <p:spPr>
          <a:xfrm>
            <a:off x="9269964" y="1966240"/>
            <a:ext cx="12195110" cy="6463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https://validator.w3.org/</a:t>
            </a:r>
            <a:r>
              <a:rPr lang="en-US" dirty="0"/>
              <a:t>j</a:t>
            </a:r>
          </a:p>
        </p:txBody>
      </p:sp>
      <p:pic>
        <p:nvPicPr>
          <p:cNvPr id="9" name="Picture 2" descr="The HTML validator homepage">
            <a:extLst>
              <a:ext uri="{FF2B5EF4-FFF2-40B4-BE49-F238E27FC236}">
                <a16:creationId xmlns:a16="http://schemas.microsoft.com/office/drawing/2014/main" id="{0384C01F-0237-CCC0-E48C-BBB6D1C3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62" y="2612571"/>
            <a:ext cx="14871075" cy="1044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59584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A list of HTML validation results from the W3C markup validation service">
            <a:extLst>
              <a:ext uri="{FF2B5EF4-FFF2-40B4-BE49-F238E27FC236}">
                <a16:creationId xmlns:a16="http://schemas.microsoft.com/office/drawing/2014/main" id="{0C53248F-84C1-BAEB-A733-F39DCD8EB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4" y="1921427"/>
            <a:ext cx="11049052" cy="980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Banner that reads &quot;The document validates according to the specified schema(s) and to additional constraints checked by the validator.&quot;">
            <a:extLst>
              <a:ext uri="{FF2B5EF4-FFF2-40B4-BE49-F238E27FC236}">
                <a16:creationId xmlns:a16="http://schemas.microsoft.com/office/drawing/2014/main" id="{D3685C32-ED20-1E53-680F-10EB52D5F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363" y="12152298"/>
            <a:ext cx="15078158" cy="7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18528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455;p40"/>
          <p:cNvSpPr txBox="1">
            <a:spLocks noGrp="1"/>
          </p:cNvSpPr>
          <p:nvPr>
            <p:ph type="subTitle" idx="1"/>
          </p:nvPr>
        </p:nvSpPr>
        <p:spPr>
          <a:xfrm>
            <a:off x="1294399" y="4850658"/>
            <a:ext cx="18288001" cy="7532166"/>
          </a:xfrm>
          <a:prstGeom prst="rect">
            <a:avLst/>
          </a:prstGeom>
        </p:spPr>
        <p:txBody>
          <a:bodyPr lIns="91399" tIns="91399" rIns="91399" bIns="91399">
            <a:normAutofit fontScale="92500" lnSpcReduction="10000"/>
          </a:bodyPr>
          <a:lstStyle/>
          <a:p>
            <a:pPr marL="386714" indent="-383031" algn="l" defTabSz="1414272">
              <a:lnSpc>
                <a:spcPct val="150000"/>
              </a:lnSpc>
              <a:buClr>
                <a:schemeClr val="accent4"/>
              </a:buClr>
              <a:buSzPts val="11500"/>
              <a:buFont typeface="SF Pro Display Regular"/>
              <a:buChar char="•"/>
              <a:defRPr sz="11600" u="sng">
                <a:solidFill>
                  <a:schemeClr val="accent5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/>
              </a:rPr>
              <a:t>HTML5 Doctor</a:t>
            </a:r>
          </a:p>
          <a:p>
            <a:pPr marL="386714" indent="-383031" algn="l" defTabSz="1414272">
              <a:lnSpc>
                <a:spcPct val="150000"/>
              </a:lnSpc>
              <a:spcBef>
                <a:spcPts val="1200"/>
              </a:spcBef>
              <a:buClr>
                <a:schemeClr val="accent4"/>
              </a:buClr>
              <a:buSzPts val="11500"/>
              <a:buFont typeface="SF Pro Display Regular"/>
              <a:buChar char="•"/>
              <a:defRPr sz="11600" u="sng">
                <a:solidFill>
                  <a:schemeClr val="accent5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3"/>
              </a:rPr>
              <a:t>HTML5: W3C Schools</a:t>
            </a:r>
          </a:p>
          <a:p>
            <a:pPr marL="386714" indent="-383031" algn="l" defTabSz="1414272">
              <a:lnSpc>
                <a:spcPct val="150000"/>
              </a:lnSpc>
              <a:spcBef>
                <a:spcPts val="1200"/>
              </a:spcBef>
              <a:buClr>
                <a:schemeClr val="accent4"/>
              </a:buClr>
              <a:buSzPts val="11500"/>
              <a:buFont typeface="SF Pro Display Regular"/>
              <a:buChar char="•"/>
              <a:defRPr sz="11600" u="sng">
                <a:solidFill>
                  <a:schemeClr val="accent5"/>
                </a:solidFill>
                <a:latin typeface="SF Pro Display Bold"/>
                <a:ea typeface="SF Pro Display Bold"/>
                <a:cs typeface="SF Pro Display Bold"/>
                <a:sym typeface="SF Pro Display Bold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4"/>
              </a:rPr>
              <a:t>HTML5: Tutorial Points</a:t>
            </a:r>
          </a:p>
        </p:txBody>
      </p:sp>
      <p:sp>
        <p:nvSpPr>
          <p:cNvPr id="335" name="Want to Learn more?"/>
          <p:cNvSpPr txBox="1"/>
          <p:nvPr/>
        </p:nvSpPr>
        <p:spPr>
          <a:xfrm>
            <a:off x="1294399" y="2733276"/>
            <a:ext cx="12877174" cy="214860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925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t>Want to </a:t>
            </a: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Learn </a:t>
            </a:r>
            <a:r>
              <a:t>more?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>
      <p:transition spd="med">
        <p:push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hank you!"/>
          <p:cNvSpPr txBox="1"/>
          <p:nvPr/>
        </p:nvSpPr>
        <p:spPr>
          <a:xfrm>
            <a:off x="4515598" y="5246324"/>
            <a:ext cx="15352804" cy="322335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 anchor="ctr">
            <a:normAutofit/>
          </a:bodyPr>
          <a:lstStyle>
            <a:lvl1pPr algn="ctr">
              <a:lnSpc>
                <a:spcPct val="80000"/>
              </a:lnSpc>
              <a:defRPr sz="10600"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  <a:latin typeface="SF Pro Display Heavy"/>
                <a:ea typeface="SF Pro Display Heavy"/>
                <a:cs typeface="SF Pro Display Heavy"/>
                <a:sym typeface="SF Pro Display Heavy"/>
              </a:defRPr>
            </a:lvl1pPr>
          </a:lstStyle>
          <a:p>
            <a:pPr>
              <a:defRPr>
                <a:solidFill>
                  <a:schemeClr val="accent2">
                    <a:lumOff val="-2588"/>
                  </a:schemeClr>
                </a:solidFill>
              </a:defRPr>
            </a:pPr>
            <a:r>
              <a:rPr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push/>
      </p:transition>
    </mc:Choice>
    <mc:Fallback xmlns="">
      <p:transition spd="med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A1EA3E2-2CBD-1562-DF93-C3472971467D}"/>
              </a:ext>
            </a:extLst>
          </p:cNvPr>
          <p:cNvSpPr txBox="1"/>
          <p:nvPr/>
        </p:nvSpPr>
        <p:spPr>
          <a:xfrm>
            <a:off x="1779037" y="3469681"/>
            <a:ext cx="20228766" cy="1754326"/>
          </a:xfrm>
          <a:prstGeom prst="rect">
            <a:avLst/>
          </a:prstGeom>
          <a:solidFill>
            <a:srgbClr val="2D2A2E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78DCE8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UTF-8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Want to Learn more?">
            <a:extLst>
              <a:ext uri="{FF2B5EF4-FFF2-40B4-BE49-F238E27FC236}">
                <a16:creationId xmlns:a16="http://schemas.microsoft.com/office/drawing/2014/main" id="{6208E077-C91B-7EB5-7839-E0D44DF65635}"/>
              </a:ext>
            </a:extLst>
          </p:cNvPr>
          <p:cNvSpPr txBox="1"/>
          <p:nvPr/>
        </p:nvSpPr>
        <p:spPr>
          <a:xfrm>
            <a:off x="5575610" y="1985520"/>
            <a:ext cx="11959720" cy="12602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85000" lnSpcReduction="20000"/>
          </a:bodyPr>
          <a:lstStyle/>
          <a:p>
            <a:pPr algn="ctr"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Let’s discuss </a:t>
            </a:r>
            <a:r>
              <a:rPr lang="en-US">
                <a:gradFill flip="none" rotWithShape="1">
                  <a:gsLst>
                    <a:gs pos="0">
                      <a:srgbClr val="0B63F8"/>
                    </a:gs>
                    <a:gs pos="100000">
                      <a:srgbClr val="EF09D7"/>
                    </a:gs>
                  </a:gsLst>
                  <a:lin ang="179981" scaled="0"/>
                </a:gradFill>
              </a:rPr>
              <a:t>&lt;meta&gt;</a:t>
            </a: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D4FB62-44CF-B196-4249-E14AE4FA4109}"/>
              </a:ext>
            </a:extLst>
          </p:cNvPr>
          <p:cNvSpPr txBox="1"/>
          <p:nvPr/>
        </p:nvSpPr>
        <p:spPr>
          <a:xfrm>
            <a:off x="1779037" y="5993659"/>
            <a:ext cx="12195110" cy="646331"/>
          </a:xfrm>
          <a:prstGeom prst="rect">
            <a:avLst/>
          </a:prstGeom>
          <a:solidFill>
            <a:srgbClr val="2D2A2E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Japanese example: </a:t>
            </a:r>
            <a:r>
              <a:rPr lang="ja-JP" alt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ご飯が熱い。</a:t>
            </a:r>
            <a:r>
              <a:rPr lang="en-US" altLang="ja-JP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3551C1C-22C2-5315-DF0D-8E70AA46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877" y="8491994"/>
            <a:ext cx="6466115" cy="103919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B51770-D7A1-35C8-4A8E-E763BEED276E}"/>
              </a:ext>
            </a:extLst>
          </p:cNvPr>
          <p:cNvSpPr txBox="1"/>
          <p:nvPr/>
        </p:nvSpPr>
        <p:spPr>
          <a:xfrm>
            <a:off x="2074505" y="7845663"/>
            <a:ext cx="1676401" cy="646331"/>
          </a:xfrm>
          <a:prstGeom prst="rect">
            <a:avLst/>
          </a:prstGeom>
          <a:solidFill>
            <a:srgbClr val="2D2A2E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UTF-8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16506B-EBC1-FDDC-4802-FD50EEAA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344" y="8594062"/>
            <a:ext cx="7841418" cy="835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A1EA3E2-2CBD-1562-DF93-C3472971467D}"/>
              </a:ext>
            </a:extLst>
          </p:cNvPr>
          <p:cNvSpPr txBox="1"/>
          <p:nvPr/>
        </p:nvSpPr>
        <p:spPr>
          <a:xfrm>
            <a:off x="1779037" y="3469681"/>
            <a:ext cx="20228766" cy="1754326"/>
          </a:xfrm>
          <a:prstGeom prst="rect">
            <a:avLst/>
          </a:prstGeom>
          <a:solidFill>
            <a:srgbClr val="2D2A2E"/>
          </a:solidFill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78DCE8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viewport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CFCF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1" dirty="0">
                <a:solidFill>
                  <a:srgbClr val="78DCE8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dirty="0">
                <a:solidFill>
                  <a:srgbClr val="FFD866"/>
                </a:solidFill>
                <a:effectLst/>
                <a:latin typeface="Consolas" panose="020B0609020204030204" pitchFamily="49" charset="0"/>
              </a:rPr>
              <a:t>width=device-width, initial-scale=1.0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FF6188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b="0" dirty="0">
                <a:solidFill>
                  <a:srgbClr val="939293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FCFCF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4" name="Want to Learn more?">
            <a:extLst>
              <a:ext uri="{FF2B5EF4-FFF2-40B4-BE49-F238E27FC236}">
                <a16:creationId xmlns:a16="http://schemas.microsoft.com/office/drawing/2014/main" id="{6208E077-C91B-7EB5-7839-E0D44DF65635}"/>
              </a:ext>
            </a:extLst>
          </p:cNvPr>
          <p:cNvSpPr txBox="1"/>
          <p:nvPr/>
        </p:nvSpPr>
        <p:spPr>
          <a:xfrm>
            <a:off x="6550090" y="1985520"/>
            <a:ext cx="11283820" cy="12602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90500" tIns="190500" rIns="190500" bIns="190500">
            <a:normAutofit fontScale="85000" lnSpcReduction="20000"/>
          </a:bodyPr>
          <a:lstStyle/>
          <a:p>
            <a:pPr algn="ctr"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Viewport</a:t>
            </a:r>
            <a:endParaRPr/>
          </a:p>
        </p:txBody>
      </p:sp>
      <p:pic>
        <p:nvPicPr>
          <p:cNvPr id="1026" name="Picture 2" descr="ios - What are the device-width css viewport sizes of the iPhone6 and iPhone 6 Plus - Stack Overflow">
            <a:extLst>
              <a:ext uri="{FF2B5EF4-FFF2-40B4-BE49-F238E27FC236}">
                <a16:creationId xmlns:a16="http://schemas.microsoft.com/office/drawing/2014/main" id="{4A78807E-83ED-04A3-3C6D-BF91C3756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37" y="5790827"/>
            <a:ext cx="16054873" cy="656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DB350D-82A8-477D-97D6-4C7B354D3540}"/>
              </a:ext>
            </a:extLst>
          </p:cNvPr>
          <p:cNvSpPr txBox="1"/>
          <p:nvPr/>
        </p:nvSpPr>
        <p:spPr>
          <a:xfrm>
            <a:off x="1779037" y="12802658"/>
            <a:ext cx="20228765" cy="6463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https://experienceleague.adobe.com/docs/target/using/experiences/vec/mobile-viewports.html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ant to Learn more?">
            <a:extLst>
              <a:ext uri="{FF2B5EF4-FFF2-40B4-BE49-F238E27FC236}">
                <a16:creationId xmlns:a16="http://schemas.microsoft.com/office/drawing/2014/main" id="{6630A940-942A-F0AA-CF40-D85414A92FC3}"/>
              </a:ext>
            </a:extLst>
          </p:cNvPr>
          <p:cNvSpPr txBox="1"/>
          <p:nvPr/>
        </p:nvSpPr>
        <p:spPr>
          <a:xfrm>
            <a:off x="5508702" y="1647796"/>
            <a:ext cx="14675005" cy="12515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90500" tIns="190500" rIns="190500" bIns="190500">
            <a:normAutofit fontScale="55000" lnSpcReduction="20000"/>
          </a:bodyPr>
          <a:lstStyle/>
          <a:p>
            <a:pPr algn="ctr"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&lt;link&gt;: The External Resource Link element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9A44F-B123-B054-B5B0-4C13EBE4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98" y="3546798"/>
            <a:ext cx="14150944" cy="1510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AA418-D4EC-9CE9-3CBD-67E1A4A41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598" y="6343399"/>
            <a:ext cx="10180663" cy="6663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4C428-8798-A5B2-6A2A-DC57CC5EDAAB}"/>
              </a:ext>
            </a:extLst>
          </p:cNvPr>
          <p:cNvSpPr txBox="1"/>
          <p:nvPr/>
        </p:nvSpPr>
        <p:spPr>
          <a:xfrm>
            <a:off x="1520598" y="5513038"/>
            <a:ext cx="12195110" cy="6463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Providing icons for different usage contexts</a:t>
            </a:r>
          </a:p>
        </p:txBody>
      </p:sp>
    </p:spTree>
    <p:extLst>
      <p:ext uri="{BB962C8B-B14F-4D97-AF65-F5344CB8AC3E}">
        <p14:creationId xmlns:p14="http://schemas.microsoft.com/office/powerpoint/2010/main" val="38119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Want to Learn more?">
            <a:extLst>
              <a:ext uri="{FF2B5EF4-FFF2-40B4-BE49-F238E27FC236}">
                <a16:creationId xmlns:a16="http://schemas.microsoft.com/office/drawing/2014/main" id="{6208E077-C91B-7EB5-7839-E0D44DF65635}"/>
              </a:ext>
            </a:extLst>
          </p:cNvPr>
          <p:cNvSpPr txBox="1"/>
          <p:nvPr/>
        </p:nvSpPr>
        <p:spPr>
          <a:xfrm>
            <a:off x="685752" y="2731969"/>
            <a:ext cx="11283820" cy="12602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850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Meta Tag List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52E6D-3E76-FF12-48BE-326822231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52" y="4696893"/>
            <a:ext cx="10571680" cy="8571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9811EB-593D-8F42-C8C9-A8689725C87F}"/>
              </a:ext>
            </a:extLst>
          </p:cNvPr>
          <p:cNvSpPr txBox="1"/>
          <p:nvPr/>
        </p:nvSpPr>
        <p:spPr>
          <a:xfrm>
            <a:off x="12188890" y="11927929"/>
            <a:ext cx="9626081" cy="6463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+mj-cs"/>
                <a:hlinkClick r:id="rId4"/>
              </a:rPr>
              <a:t>https://github.com/kevinSuttle/html-meta-tags</a:t>
            </a:r>
            <a:endParaRPr lang="en-US" dirty="0">
              <a:latin typeface="+mj-lt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0603DD-5E9F-E297-B1D2-57D4FB27842E}"/>
              </a:ext>
            </a:extLst>
          </p:cNvPr>
          <p:cNvSpPr txBox="1"/>
          <p:nvPr/>
        </p:nvSpPr>
        <p:spPr>
          <a:xfrm>
            <a:off x="7907693" y="3533928"/>
            <a:ext cx="17600693" cy="267765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SFMono-Regular"/>
              </a:rPr>
              <a:t>&lt;meta name="</a:t>
            </a:r>
            <a:r>
              <a:rPr lang="en-US" sz="2400" b="0" i="0" dirty="0" err="1">
                <a:effectLst/>
                <a:latin typeface="SFMono-Regular"/>
              </a:rPr>
              <a:t>twitter:title</a:t>
            </a:r>
            <a:r>
              <a:rPr lang="en-US" sz="2400" b="0" i="0" dirty="0">
                <a:effectLst/>
                <a:latin typeface="SFMono-Regular"/>
              </a:rPr>
              <a:t>" content="Machine Learning Workshop"&gt;</a:t>
            </a:r>
            <a:br>
              <a:rPr lang="en-US" sz="2400" dirty="0"/>
            </a:br>
            <a:r>
              <a:rPr lang="en-US" sz="2400" b="0" i="0" dirty="0">
                <a:effectLst/>
                <a:latin typeface="SFMono-Regular"/>
              </a:rPr>
              <a:t>&lt;meta name="</a:t>
            </a:r>
            <a:r>
              <a:rPr lang="en-US" sz="2400" b="0" i="0" dirty="0" err="1">
                <a:effectLst/>
                <a:latin typeface="SFMono-Regular"/>
              </a:rPr>
              <a:t>twitter:description</a:t>
            </a:r>
            <a:r>
              <a:rPr lang="en-US" sz="2400" b="0" i="0" dirty="0">
                <a:effectLst/>
                <a:latin typeface="SFMono-Regular"/>
              </a:rPr>
              <a:t>" content="School for machines who can't learn good and want to do other stuff good too"/&gt;</a:t>
            </a:r>
            <a:br>
              <a:rPr lang="en-US" sz="2400" dirty="0"/>
            </a:br>
            <a:r>
              <a:rPr lang="en-US" sz="2400" b="0" i="0" dirty="0">
                <a:effectLst/>
                <a:latin typeface="SFMono-Regular"/>
              </a:rPr>
              <a:t>&lt;meta name="</a:t>
            </a:r>
            <a:r>
              <a:rPr lang="en-US" sz="2400" b="0" i="0" dirty="0" err="1">
                <a:effectLst/>
                <a:latin typeface="SFMono-Regular"/>
              </a:rPr>
              <a:t>twitter:url</a:t>
            </a:r>
            <a:r>
              <a:rPr lang="en-US" sz="2400" b="0" i="0" dirty="0">
                <a:effectLst/>
                <a:latin typeface="SFMono-Regular"/>
              </a:rPr>
              <a:t>" content="https://www.machinelearningworkshop.com/?src=twitter" /&gt;</a:t>
            </a:r>
            <a:br>
              <a:rPr lang="en-US" sz="2400" dirty="0"/>
            </a:br>
            <a:r>
              <a:rPr lang="en-US" sz="2400" b="0" i="0" dirty="0">
                <a:effectLst/>
                <a:latin typeface="SFMono-Regular"/>
              </a:rPr>
              <a:t>&lt;meta name="</a:t>
            </a:r>
            <a:r>
              <a:rPr lang="en-US" sz="2400" b="0" i="0" dirty="0" err="1">
                <a:effectLst/>
                <a:latin typeface="SFMono-Regular"/>
              </a:rPr>
              <a:t>twitter:image:src</a:t>
            </a:r>
            <a:r>
              <a:rPr lang="en-US" sz="2400" b="0" i="0" dirty="0">
                <a:effectLst/>
                <a:latin typeface="SFMono-Regular"/>
              </a:rPr>
              <a:t>" content="http://www.machinelearningworkshop.com/image/all.png"/&gt;</a:t>
            </a:r>
            <a:br>
              <a:rPr lang="en-US" sz="2400" dirty="0"/>
            </a:br>
            <a:r>
              <a:rPr lang="en-US" sz="2400" b="0" i="0" dirty="0">
                <a:effectLst/>
                <a:latin typeface="SFMono-Regular"/>
              </a:rPr>
              <a:t>&lt;meta name="</a:t>
            </a:r>
            <a:r>
              <a:rPr lang="en-US" sz="2400" b="0" i="0" dirty="0" err="1">
                <a:effectLst/>
                <a:latin typeface="SFMono-Regular"/>
              </a:rPr>
              <a:t>twitter:image:alt</a:t>
            </a:r>
            <a:r>
              <a:rPr lang="en-US" sz="2400" b="0" i="0" dirty="0">
                <a:effectLst/>
                <a:latin typeface="SFMono-Regular"/>
              </a:rPr>
              <a:t>" content="27 different home appliances" /&gt;</a:t>
            </a:r>
            <a:br>
              <a:rPr lang="en-US" sz="2400" dirty="0"/>
            </a:br>
            <a:r>
              <a:rPr lang="en-US" sz="2400" b="0" i="0" dirty="0">
                <a:effectLst/>
                <a:latin typeface="SFMono-Regular"/>
              </a:rPr>
              <a:t>&lt;meta name="</a:t>
            </a:r>
            <a:r>
              <a:rPr lang="en-US" sz="2400" b="0" i="0" dirty="0" err="1">
                <a:effectLst/>
                <a:latin typeface="SFMono-Regular"/>
              </a:rPr>
              <a:t>twitter:creator</a:t>
            </a:r>
            <a:r>
              <a:rPr lang="en-US" sz="2400" b="0" i="0" dirty="0">
                <a:effectLst/>
                <a:latin typeface="SFMono-Regular"/>
              </a:rPr>
              <a:t>" content="@</a:t>
            </a:r>
            <a:r>
              <a:rPr lang="en-US" sz="2400" b="0" i="0" dirty="0" err="1">
                <a:effectLst/>
                <a:latin typeface="SFMono-Regular"/>
              </a:rPr>
              <a:t>estellevw</a:t>
            </a:r>
            <a:r>
              <a:rPr lang="en-US" sz="2400" b="0" i="0" dirty="0">
                <a:effectLst/>
                <a:latin typeface="SFMono-Regular"/>
              </a:rPr>
              <a:t>"&gt;</a:t>
            </a:r>
            <a:br>
              <a:rPr lang="en-US" sz="2400" dirty="0"/>
            </a:br>
            <a:r>
              <a:rPr lang="en-US" sz="2400" b="0" i="0" dirty="0">
                <a:effectLst/>
                <a:latin typeface="SFMono-Regular"/>
              </a:rPr>
              <a:t>&lt;meta name="</a:t>
            </a:r>
            <a:r>
              <a:rPr lang="en-US" sz="2400" b="0" i="0" dirty="0" err="1">
                <a:effectLst/>
                <a:latin typeface="SFMono-Regular"/>
              </a:rPr>
              <a:t>twitter:site</a:t>
            </a:r>
            <a:r>
              <a:rPr lang="en-US" sz="2400" b="0" i="0" dirty="0">
                <a:effectLst/>
                <a:latin typeface="SFMono-Regular"/>
              </a:rPr>
              <a:t>" content="@</a:t>
            </a:r>
            <a:r>
              <a:rPr lang="en-US" sz="2400" b="0" i="0" dirty="0" err="1">
                <a:effectLst/>
                <a:latin typeface="SFMono-Regular"/>
              </a:rPr>
              <a:t>perfmattersconf</a:t>
            </a:r>
            <a:r>
              <a:rPr lang="en-US" sz="2400" b="0" i="0" dirty="0">
                <a:effectLst/>
                <a:latin typeface="SFMono-Regular"/>
              </a:rPr>
              <a:t>"&gt;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659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ant to Learn more?">
            <a:extLst>
              <a:ext uri="{FF2B5EF4-FFF2-40B4-BE49-F238E27FC236}">
                <a16:creationId xmlns:a16="http://schemas.microsoft.com/office/drawing/2014/main" id="{94559832-3902-2092-973A-CAADF5CEFEE1}"/>
              </a:ext>
            </a:extLst>
          </p:cNvPr>
          <p:cNvSpPr txBox="1"/>
          <p:nvPr/>
        </p:nvSpPr>
        <p:spPr>
          <a:xfrm>
            <a:off x="5575610" y="1985520"/>
            <a:ext cx="12258300" cy="12602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190500" tIns="190500" rIns="190500" bIns="190500">
            <a:normAutofit fontScale="62500" lnSpcReduction="20000"/>
          </a:bodyPr>
          <a:lstStyle/>
          <a:p>
            <a:pPr algn="ctr"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Block-level and Inline Elements</a:t>
            </a:r>
            <a:endParaRPr/>
          </a:p>
        </p:txBody>
      </p:sp>
      <p:pic>
        <p:nvPicPr>
          <p:cNvPr id="2050" name="Picture 2" descr="PPT - Information Visualization Course PowerPoint Presentation - ID:4469397">
            <a:extLst>
              <a:ext uri="{FF2B5EF4-FFF2-40B4-BE49-F238E27FC236}">
                <a16:creationId xmlns:a16="http://schemas.microsoft.com/office/drawing/2014/main" id="{3B31B083-A4E5-1D37-3EEC-95D73F206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9"/>
          <a:stretch/>
        </p:blipFill>
        <p:spPr bwMode="auto">
          <a:xfrm>
            <a:off x="1209376" y="4214131"/>
            <a:ext cx="10495384" cy="702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eek 2: Introduction to HTML and CSS - Jumpstart Learning Resources">
            <a:extLst>
              <a:ext uri="{FF2B5EF4-FFF2-40B4-BE49-F238E27FC236}">
                <a16:creationId xmlns:a16="http://schemas.microsoft.com/office/drawing/2014/main" id="{40ADBA5D-1905-6C39-B91D-963B8C410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624" y="4506215"/>
            <a:ext cx="114300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nt to Learn more?">
            <a:extLst>
              <a:ext uri="{FF2B5EF4-FFF2-40B4-BE49-F238E27FC236}">
                <a16:creationId xmlns:a16="http://schemas.microsoft.com/office/drawing/2014/main" id="{507098DD-E114-D3BA-739A-28E0F9243085}"/>
              </a:ext>
            </a:extLst>
          </p:cNvPr>
          <p:cNvSpPr txBox="1"/>
          <p:nvPr/>
        </p:nvSpPr>
        <p:spPr>
          <a:xfrm>
            <a:off x="1194319" y="3281581"/>
            <a:ext cx="11283820" cy="12602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850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Nesting Elements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D899B-F2C2-53C3-210A-50CB9F12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428" y="5148297"/>
            <a:ext cx="17374562" cy="2073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0E79B9-FCC3-EF0F-ED87-69E5844E4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428" y="7828384"/>
            <a:ext cx="17374562" cy="199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>
        <p:push/>
      </p:transition>
    </mc:Choice>
    <mc:Fallback xmlns="">
      <p:transition>
        <p:push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ant to Learn more?">
            <a:extLst>
              <a:ext uri="{FF2B5EF4-FFF2-40B4-BE49-F238E27FC236}">
                <a16:creationId xmlns:a16="http://schemas.microsoft.com/office/drawing/2014/main" id="{6D394796-DA68-B37A-0214-3766F65F1743}"/>
              </a:ext>
            </a:extLst>
          </p:cNvPr>
          <p:cNvSpPr txBox="1"/>
          <p:nvPr/>
        </p:nvSpPr>
        <p:spPr>
          <a:xfrm>
            <a:off x="8098971" y="948928"/>
            <a:ext cx="11283820" cy="12602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0" tIns="190500" rIns="190500" bIns="190500">
            <a:normAutofit fontScale="85000" lnSpcReduction="20000"/>
          </a:bodyPr>
          <a:lstStyle/>
          <a:p>
            <a:pPr defTabSz="2316479">
              <a:lnSpc>
                <a:spcPct val="80000"/>
              </a:lnSpc>
              <a:defRPr sz="10070">
                <a:solidFill>
                  <a:schemeClr val="accent2">
                    <a:lumOff val="-2588"/>
                  </a:schemeClr>
                </a:solidFill>
                <a:latin typeface="SF Pro Display Heavy"/>
                <a:ea typeface="SF Pro Display Heavy"/>
                <a:cs typeface="SF Pro Display Heavy"/>
                <a:sym typeface="SF Pro Display Heavy"/>
              </a:defRPr>
            </a:pPr>
            <a:r>
              <a:rPr lang="en-US"/>
              <a:t>Semantic 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EBD4E-4B06-DB29-6CBB-6554B553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42" y="2209154"/>
            <a:ext cx="10276253" cy="10835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2B2C46-BB2C-F95D-96F6-DB571F65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920" y="2209154"/>
            <a:ext cx="10470696" cy="110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319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SF Pro Display Regular"/>
        <a:ea typeface="SF Pro Display Regular"/>
        <a:cs typeface="SF Pro Display Regular"/>
      </a:majorFont>
      <a:minorFont>
        <a:latin typeface="SF Pro Display Regular"/>
        <a:ea typeface="SF Pro Display Regular"/>
        <a:cs typeface="SF Pro Display Regular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SF Pro Display Regular"/>
        <a:ea typeface="SF Pro Display Regular"/>
        <a:cs typeface="SF Pro Display Regular"/>
      </a:majorFont>
      <a:minorFont>
        <a:latin typeface="SF Pro Display Regular"/>
        <a:ea typeface="SF Pro Display Regular"/>
        <a:cs typeface="SF Pro Display Regular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F Pro Display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AD6581B7B2FC4E96B11880193D4E71" ma:contentTypeVersion="2" ma:contentTypeDescription="Create a new document." ma:contentTypeScope="" ma:versionID="a30b1fb949bd21f58a8174c32131303f">
  <xsd:schema xmlns:xsd="http://www.w3.org/2001/XMLSchema" xmlns:xs="http://www.w3.org/2001/XMLSchema" xmlns:p="http://schemas.microsoft.com/office/2006/metadata/properties" xmlns:ns3="e19708eb-bfca-4535-bfbc-e6a95e709ef1" targetNamespace="http://schemas.microsoft.com/office/2006/metadata/properties" ma:root="true" ma:fieldsID="7ab4c9399146dd09686dd879adbf5bfc" ns3:_="">
    <xsd:import namespace="e19708eb-bfca-4535-bfbc-e6a95e709e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9708eb-bfca-4535-bfbc-e6a95e709e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0631AD-502C-4986-9701-9B685BAFB9AD}">
  <ds:schemaRefs>
    <ds:schemaRef ds:uri="http://purl.org/dc/terms/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e19708eb-bfca-4535-bfbc-e6a95e709ef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482F406-8FF4-4174-8D95-B7D82A36ED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FAA0CD-F43E-4303-BF2D-D37AE25304B0}">
  <ds:schemaRefs>
    <ds:schemaRef ds:uri="e19708eb-bfca-4535-bfbc-e6a95e709e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612</Words>
  <Application>Microsoft Macintosh PowerPoint</Application>
  <PresentationFormat>Custom</PresentationFormat>
  <Paragraphs>70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Consolas</vt:lpstr>
      <vt:lpstr>Segoe UI</vt:lpstr>
      <vt:lpstr>SF Pro Display Bold</vt:lpstr>
      <vt:lpstr>SF Pro Display Heavy</vt:lpstr>
      <vt:lpstr>SF Pro Display Regular</vt:lpstr>
      <vt:lpstr>SFMono-Regular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Pravash Karki</cp:lastModifiedBy>
  <cp:revision>2</cp:revision>
  <dcterms:modified xsi:type="dcterms:W3CDTF">2022-11-27T02:47:56Z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0x01010032AD6581B7B2FC4E96B11880193D4E71</vt:lpwstr>
  </property>
</Properties>
</file>